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Balsamiq Sans" charset="1" panose="02000603000000000000"/>
      <p:regular r:id="rId14"/>
    </p:embeddedFont>
    <p:embeddedFont>
      <p:font typeface="Balsamiq Sans Bold" charset="1" panose="02000603000000000000"/>
      <p:regular r:id="rId15"/>
    </p:embeddedFont>
    <p:embeddedFont>
      <p:font typeface="Balsamiq Sans Italics" charset="1" panose="02000603000000000000"/>
      <p:regular r:id="rId16"/>
    </p:embeddedFont>
    <p:embeddedFont>
      <p:font typeface="Balsamiq Sans Bold Italics" charset="1" panose="02000603000000000000"/>
      <p:regular r:id="rId17"/>
    </p:embeddedFont>
    <p:embeddedFont>
      <p:font typeface="Genty Sans" charset="1" panose="00000600000000000000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  <p:embeddedFont>
      <p:font typeface="Atma" charset="1" panose="00000000000000000000"/>
      <p:regular r:id="rId23"/>
    </p:embeddedFont>
    <p:embeddedFont>
      <p:font typeface="Atma Bold" charset="1" panose="00000000000000000000"/>
      <p:regular r:id="rId24"/>
    </p:embeddedFont>
    <p:embeddedFont>
      <p:font typeface="Atma Light" charset="1" panose="00000000000000000000"/>
      <p:regular r:id="rId25"/>
    </p:embeddedFont>
    <p:embeddedFont>
      <p:font typeface="Atma Medium" charset="1" panose="00000000000000000000"/>
      <p:regular r:id="rId26"/>
    </p:embeddedFont>
    <p:embeddedFont>
      <p:font typeface="Atma Semi-Bold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31.png" Type="http://schemas.openxmlformats.org/officeDocument/2006/relationships/image"/><Relationship Id="rId33" Target="../media/image32.svg" Type="http://schemas.openxmlformats.org/officeDocument/2006/relationships/image"/><Relationship Id="rId34" Target="../media/image33.png" Type="http://schemas.openxmlformats.org/officeDocument/2006/relationships/image"/><Relationship Id="rId35" Target="../media/image3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51.png" Type="http://schemas.openxmlformats.org/officeDocument/2006/relationships/image"/><Relationship Id="rId17" Target="../media/image52.svg" Type="http://schemas.openxmlformats.org/officeDocument/2006/relationships/image"/><Relationship Id="rId18" Target="../media/image29.png" Type="http://schemas.openxmlformats.org/officeDocument/2006/relationships/image"/><Relationship Id="rId19" Target="../media/image30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16" Target="../media/image53.png" Type="http://schemas.openxmlformats.org/officeDocument/2006/relationships/image"/><Relationship Id="rId17" Target="../media/image54.svg" Type="http://schemas.openxmlformats.org/officeDocument/2006/relationships/image"/><Relationship Id="rId18" Target="../media/image37.png" Type="http://schemas.openxmlformats.org/officeDocument/2006/relationships/image"/><Relationship Id="rId19" Target="../media/image38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51.png" Type="http://schemas.openxmlformats.org/officeDocument/2006/relationships/image"/><Relationship Id="rId17" Target="../media/image52.svg" Type="http://schemas.openxmlformats.org/officeDocument/2006/relationships/image"/><Relationship Id="rId18" Target="../media/image29.png" Type="http://schemas.openxmlformats.org/officeDocument/2006/relationships/image"/><Relationship Id="rId19" Target="../media/image30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27.png" Type="http://schemas.openxmlformats.org/officeDocument/2006/relationships/image"/><Relationship Id="rId17" Target="../media/image28.sv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4F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10719" y="-53545"/>
            <a:ext cx="7928919" cy="7928919"/>
          </a:xfrm>
          <a:custGeom>
            <a:avLst/>
            <a:gdLst/>
            <a:ahLst/>
            <a:cxnLst/>
            <a:rect r="r" b="b" t="t" l="l"/>
            <a:pathLst>
              <a:path h="7928919" w="7928919">
                <a:moveTo>
                  <a:pt x="0" y="0"/>
                </a:moveTo>
                <a:lnTo>
                  <a:pt x="7928919" y="0"/>
                </a:lnTo>
                <a:lnTo>
                  <a:pt x="7928919" y="7928919"/>
                </a:lnTo>
                <a:lnTo>
                  <a:pt x="0" y="7928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67897" y="-53545"/>
            <a:ext cx="7928919" cy="7928919"/>
          </a:xfrm>
          <a:custGeom>
            <a:avLst/>
            <a:gdLst/>
            <a:ahLst/>
            <a:cxnLst/>
            <a:rect r="r" b="b" t="t" l="l"/>
            <a:pathLst>
              <a:path h="7928919" w="7928919">
                <a:moveTo>
                  <a:pt x="0" y="0"/>
                </a:moveTo>
                <a:lnTo>
                  <a:pt x="7928919" y="0"/>
                </a:lnTo>
                <a:lnTo>
                  <a:pt x="7928919" y="7928919"/>
                </a:lnTo>
                <a:lnTo>
                  <a:pt x="0" y="7928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46513" y="-53545"/>
            <a:ext cx="7928919" cy="7928919"/>
          </a:xfrm>
          <a:custGeom>
            <a:avLst/>
            <a:gdLst/>
            <a:ahLst/>
            <a:cxnLst/>
            <a:rect r="r" b="b" t="t" l="l"/>
            <a:pathLst>
              <a:path h="7928919" w="7928919">
                <a:moveTo>
                  <a:pt x="0" y="0"/>
                </a:moveTo>
                <a:lnTo>
                  <a:pt x="7928920" y="0"/>
                </a:lnTo>
                <a:lnTo>
                  <a:pt x="7928920" y="7928919"/>
                </a:lnTo>
                <a:lnTo>
                  <a:pt x="0" y="7928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837597" y="2501757"/>
            <a:ext cx="21963194" cy="10559228"/>
            <a:chOff x="0" y="0"/>
            <a:chExt cx="660400" cy="317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296C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69850"/>
              <a:ext cx="660400" cy="247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95361" y="1745253"/>
            <a:ext cx="14364204" cy="6778351"/>
            <a:chOff x="0" y="0"/>
            <a:chExt cx="3783165" cy="17852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83165" cy="1785245"/>
            </a:xfrm>
            <a:custGeom>
              <a:avLst/>
              <a:gdLst/>
              <a:ahLst/>
              <a:cxnLst/>
              <a:rect r="r" b="b" t="t" l="l"/>
              <a:pathLst>
                <a:path h="1785245" w="3783165">
                  <a:moveTo>
                    <a:pt x="19942" y="0"/>
                  </a:moveTo>
                  <a:lnTo>
                    <a:pt x="3763223" y="0"/>
                  </a:lnTo>
                  <a:cubicBezTo>
                    <a:pt x="3768512" y="0"/>
                    <a:pt x="3773584" y="2101"/>
                    <a:pt x="3777324" y="5841"/>
                  </a:cubicBezTo>
                  <a:cubicBezTo>
                    <a:pt x="3781064" y="9581"/>
                    <a:pt x="3783165" y="14653"/>
                    <a:pt x="3783165" y="19942"/>
                  </a:cubicBezTo>
                  <a:lnTo>
                    <a:pt x="3783165" y="1765303"/>
                  </a:lnTo>
                  <a:cubicBezTo>
                    <a:pt x="3783165" y="1770592"/>
                    <a:pt x="3781064" y="1775664"/>
                    <a:pt x="3777324" y="1779404"/>
                  </a:cubicBezTo>
                  <a:cubicBezTo>
                    <a:pt x="3773584" y="1783144"/>
                    <a:pt x="3768512" y="1785245"/>
                    <a:pt x="3763223" y="1785245"/>
                  </a:cubicBezTo>
                  <a:lnTo>
                    <a:pt x="19942" y="1785245"/>
                  </a:lnTo>
                  <a:cubicBezTo>
                    <a:pt x="14653" y="1785245"/>
                    <a:pt x="9581" y="1783144"/>
                    <a:pt x="5841" y="1779404"/>
                  </a:cubicBezTo>
                  <a:cubicBezTo>
                    <a:pt x="2101" y="1775664"/>
                    <a:pt x="0" y="1770592"/>
                    <a:pt x="0" y="1765303"/>
                  </a:cubicBezTo>
                  <a:lnTo>
                    <a:pt x="0" y="19942"/>
                  </a:lnTo>
                  <a:cubicBezTo>
                    <a:pt x="0" y="14653"/>
                    <a:pt x="2101" y="9581"/>
                    <a:pt x="5841" y="5841"/>
                  </a:cubicBezTo>
                  <a:cubicBezTo>
                    <a:pt x="9581" y="2101"/>
                    <a:pt x="14653" y="0"/>
                    <a:pt x="1994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783165" cy="1823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30051" y="6669357"/>
            <a:ext cx="2827899" cy="947416"/>
            <a:chOff x="0" y="0"/>
            <a:chExt cx="1213045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3045" cy="406400"/>
            </a:xfrm>
            <a:custGeom>
              <a:avLst/>
              <a:gdLst/>
              <a:ahLst/>
              <a:cxnLst/>
              <a:rect r="r" b="b" t="t" l="l"/>
              <a:pathLst>
                <a:path h="406400" w="1213045">
                  <a:moveTo>
                    <a:pt x="1009845" y="0"/>
                  </a:moveTo>
                  <a:cubicBezTo>
                    <a:pt x="1122069" y="0"/>
                    <a:pt x="1213045" y="90976"/>
                    <a:pt x="1213045" y="203200"/>
                  </a:cubicBezTo>
                  <a:cubicBezTo>
                    <a:pt x="1213045" y="315424"/>
                    <a:pt x="1122069" y="406400"/>
                    <a:pt x="100984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05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1304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38076">
            <a:off x="38138" y="5240008"/>
            <a:ext cx="5298997" cy="2005993"/>
          </a:xfrm>
          <a:custGeom>
            <a:avLst/>
            <a:gdLst/>
            <a:ahLst/>
            <a:cxnLst/>
            <a:rect r="r" b="b" t="t" l="l"/>
            <a:pathLst>
              <a:path h="2005993" w="5298997">
                <a:moveTo>
                  <a:pt x="0" y="0"/>
                </a:moveTo>
                <a:lnTo>
                  <a:pt x="5298997" y="0"/>
                </a:lnTo>
                <a:lnTo>
                  <a:pt x="5298997" y="2005993"/>
                </a:lnTo>
                <a:lnTo>
                  <a:pt x="0" y="2005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6329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85847">
            <a:off x="521255" y="8489657"/>
            <a:ext cx="4792077" cy="2422177"/>
          </a:xfrm>
          <a:custGeom>
            <a:avLst/>
            <a:gdLst/>
            <a:ahLst/>
            <a:cxnLst/>
            <a:rect r="r" b="b" t="t" l="l"/>
            <a:pathLst>
              <a:path h="2422177" w="4792077">
                <a:moveTo>
                  <a:pt x="0" y="0"/>
                </a:moveTo>
                <a:lnTo>
                  <a:pt x="4792077" y="0"/>
                </a:lnTo>
                <a:lnTo>
                  <a:pt x="4792077" y="2422177"/>
                </a:lnTo>
                <a:lnTo>
                  <a:pt x="0" y="2422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38076">
            <a:off x="1126870" y="5845896"/>
            <a:ext cx="3508037" cy="3488902"/>
          </a:xfrm>
          <a:custGeom>
            <a:avLst/>
            <a:gdLst/>
            <a:ahLst/>
            <a:cxnLst/>
            <a:rect r="r" b="b" t="t" l="l"/>
            <a:pathLst>
              <a:path h="3488902" w="3508037">
                <a:moveTo>
                  <a:pt x="0" y="0"/>
                </a:moveTo>
                <a:lnTo>
                  <a:pt x="3508037" y="0"/>
                </a:lnTo>
                <a:lnTo>
                  <a:pt x="3508037" y="3488903"/>
                </a:lnTo>
                <a:lnTo>
                  <a:pt x="0" y="34889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38076">
            <a:off x="2057181" y="6534312"/>
            <a:ext cx="1647415" cy="2112071"/>
          </a:xfrm>
          <a:custGeom>
            <a:avLst/>
            <a:gdLst/>
            <a:ahLst/>
            <a:cxnLst/>
            <a:rect r="r" b="b" t="t" l="l"/>
            <a:pathLst>
              <a:path h="2112071" w="1647415">
                <a:moveTo>
                  <a:pt x="0" y="0"/>
                </a:moveTo>
                <a:lnTo>
                  <a:pt x="1647415" y="0"/>
                </a:lnTo>
                <a:lnTo>
                  <a:pt x="1647415" y="2112071"/>
                </a:lnTo>
                <a:lnTo>
                  <a:pt x="0" y="2112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830706">
            <a:off x="14598166" y="2465544"/>
            <a:ext cx="2827899" cy="1284013"/>
            <a:chOff x="0" y="0"/>
            <a:chExt cx="812800" cy="3690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369053"/>
            </a:xfrm>
            <a:custGeom>
              <a:avLst/>
              <a:gdLst/>
              <a:ahLst/>
              <a:cxnLst/>
              <a:rect r="r" b="b" t="t" l="l"/>
              <a:pathLst>
                <a:path h="369053" w="812800">
                  <a:moveTo>
                    <a:pt x="406400" y="0"/>
                  </a:moveTo>
                  <a:cubicBezTo>
                    <a:pt x="181951" y="0"/>
                    <a:pt x="0" y="82615"/>
                    <a:pt x="0" y="184527"/>
                  </a:cubicBezTo>
                  <a:cubicBezTo>
                    <a:pt x="0" y="286438"/>
                    <a:pt x="181951" y="369053"/>
                    <a:pt x="406400" y="369053"/>
                  </a:cubicBezTo>
                  <a:cubicBezTo>
                    <a:pt x="630849" y="369053"/>
                    <a:pt x="812800" y="286438"/>
                    <a:pt x="812800" y="184527"/>
                  </a:cubicBezTo>
                  <a:cubicBezTo>
                    <a:pt x="812800" y="8261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3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-3501"/>
              <a:ext cx="660400" cy="3379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555643" y="6864932"/>
            <a:ext cx="1176713" cy="556264"/>
          </a:xfrm>
          <a:custGeom>
            <a:avLst/>
            <a:gdLst/>
            <a:ahLst/>
            <a:cxnLst/>
            <a:rect r="r" b="b" t="t" l="l"/>
            <a:pathLst>
              <a:path h="556264" w="1176713">
                <a:moveTo>
                  <a:pt x="0" y="0"/>
                </a:moveTo>
                <a:lnTo>
                  <a:pt x="1176714" y="0"/>
                </a:lnTo>
                <a:lnTo>
                  <a:pt x="1176714" y="556265"/>
                </a:lnTo>
                <a:lnTo>
                  <a:pt x="0" y="5562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807878" y="3431759"/>
            <a:ext cx="10939169" cy="234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8"/>
              </a:lnSpc>
            </a:pPr>
            <a:r>
              <a:rPr lang="en-US" sz="11499" spc="-22">
                <a:solidFill>
                  <a:srgbClr val="000000"/>
                </a:solidFill>
                <a:latin typeface="Atma Bold"/>
              </a:rPr>
              <a:t>KERJA PROJEK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835080" y="4646046"/>
            <a:ext cx="3229328" cy="3229328"/>
          </a:xfrm>
          <a:custGeom>
            <a:avLst/>
            <a:gdLst/>
            <a:ahLst/>
            <a:cxnLst/>
            <a:rect r="r" b="b" t="t" l="l"/>
            <a:pathLst>
              <a:path h="3229328" w="3229328">
                <a:moveTo>
                  <a:pt x="0" y="0"/>
                </a:moveTo>
                <a:lnTo>
                  <a:pt x="3229328" y="0"/>
                </a:lnTo>
                <a:lnTo>
                  <a:pt x="3229328" y="3229328"/>
                </a:lnTo>
                <a:lnTo>
                  <a:pt x="0" y="32293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0">
            <a:off x="14385487" y="6628556"/>
            <a:ext cx="3128587" cy="2878300"/>
          </a:xfrm>
          <a:custGeom>
            <a:avLst/>
            <a:gdLst/>
            <a:ahLst/>
            <a:cxnLst/>
            <a:rect r="r" b="b" t="t" l="l"/>
            <a:pathLst>
              <a:path h="2878300" w="3128587">
                <a:moveTo>
                  <a:pt x="3128587" y="0"/>
                </a:moveTo>
                <a:lnTo>
                  <a:pt x="0" y="0"/>
                </a:lnTo>
                <a:lnTo>
                  <a:pt x="0" y="2878300"/>
                </a:lnTo>
                <a:lnTo>
                  <a:pt x="3128587" y="2878300"/>
                </a:lnTo>
                <a:lnTo>
                  <a:pt x="312858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293699">
            <a:off x="13925066" y="4928977"/>
            <a:ext cx="1820028" cy="1910165"/>
          </a:xfrm>
          <a:custGeom>
            <a:avLst/>
            <a:gdLst/>
            <a:ahLst/>
            <a:cxnLst/>
            <a:rect r="r" b="b" t="t" l="l"/>
            <a:pathLst>
              <a:path h="1910165" w="1820028">
                <a:moveTo>
                  <a:pt x="0" y="0"/>
                </a:moveTo>
                <a:lnTo>
                  <a:pt x="1820028" y="0"/>
                </a:lnTo>
                <a:lnTo>
                  <a:pt x="1820028" y="1910165"/>
                </a:lnTo>
                <a:lnTo>
                  <a:pt x="0" y="191016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-75055" b="-69883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1420718">
            <a:off x="17154394" y="4946440"/>
            <a:ext cx="1820028" cy="1910165"/>
          </a:xfrm>
          <a:custGeom>
            <a:avLst/>
            <a:gdLst/>
            <a:ahLst/>
            <a:cxnLst/>
            <a:rect r="r" b="b" t="t" l="l"/>
            <a:pathLst>
              <a:path h="1910165" w="1820028">
                <a:moveTo>
                  <a:pt x="1820029" y="0"/>
                </a:moveTo>
                <a:lnTo>
                  <a:pt x="0" y="0"/>
                </a:lnTo>
                <a:lnTo>
                  <a:pt x="0" y="1910165"/>
                </a:lnTo>
                <a:lnTo>
                  <a:pt x="1820029" y="1910165"/>
                </a:lnTo>
                <a:lnTo>
                  <a:pt x="1820029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-75055" b="-69883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0">
            <a:off x="15272014" y="5103376"/>
            <a:ext cx="2218996" cy="1561366"/>
          </a:xfrm>
          <a:custGeom>
            <a:avLst/>
            <a:gdLst/>
            <a:ahLst/>
            <a:cxnLst/>
            <a:rect r="r" b="b" t="t" l="l"/>
            <a:pathLst>
              <a:path h="1561366" w="2218996">
                <a:moveTo>
                  <a:pt x="2218996" y="0"/>
                </a:moveTo>
                <a:lnTo>
                  <a:pt x="0" y="0"/>
                </a:lnTo>
                <a:lnTo>
                  <a:pt x="0" y="1561367"/>
                </a:lnTo>
                <a:lnTo>
                  <a:pt x="2218996" y="1561367"/>
                </a:lnTo>
                <a:lnTo>
                  <a:pt x="2218996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-988548" y="-3086100"/>
            <a:ext cx="5615732" cy="4114800"/>
          </a:xfrm>
          <a:custGeom>
            <a:avLst/>
            <a:gdLst/>
            <a:ahLst/>
            <a:cxnLst/>
            <a:rect r="r" b="b" t="t" l="l"/>
            <a:pathLst>
              <a:path h="4114800" w="5615732">
                <a:moveTo>
                  <a:pt x="0" y="0"/>
                </a:moveTo>
                <a:lnTo>
                  <a:pt x="5615732" y="0"/>
                </a:lnTo>
                <a:lnTo>
                  <a:pt x="5615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3135881" y="9362074"/>
            <a:ext cx="5334398" cy="2204602"/>
          </a:xfrm>
          <a:custGeom>
            <a:avLst/>
            <a:gdLst/>
            <a:ahLst/>
            <a:cxnLst/>
            <a:rect r="r" b="b" t="t" l="l"/>
            <a:pathLst>
              <a:path h="2204602" w="5334398">
                <a:moveTo>
                  <a:pt x="0" y="0"/>
                </a:moveTo>
                <a:lnTo>
                  <a:pt x="5334397" y="0"/>
                </a:lnTo>
                <a:lnTo>
                  <a:pt x="5334397" y="2204602"/>
                </a:lnTo>
                <a:lnTo>
                  <a:pt x="0" y="220460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8838556">
            <a:off x="11999948" y="7801424"/>
            <a:ext cx="1355074" cy="1444362"/>
          </a:xfrm>
          <a:custGeom>
            <a:avLst/>
            <a:gdLst/>
            <a:ahLst/>
            <a:cxnLst/>
            <a:rect r="r" b="b" t="t" l="l"/>
            <a:pathLst>
              <a:path h="1444362" w="1355074">
                <a:moveTo>
                  <a:pt x="0" y="0"/>
                </a:moveTo>
                <a:lnTo>
                  <a:pt x="1355074" y="0"/>
                </a:lnTo>
                <a:lnTo>
                  <a:pt x="1355074" y="1444361"/>
                </a:lnTo>
                <a:lnTo>
                  <a:pt x="0" y="144436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3121687">
            <a:off x="1483031" y="2758027"/>
            <a:ext cx="1355074" cy="1444362"/>
          </a:xfrm>
          <a:custGeom>
            <a:avLst/>
            <a:gdLst/>
            <a:ahLst/>
            <a:cxnLst/>
            <a:rect r="r" b="b" t="t" l="l"/>
            <a:pathLst>
              <a:path h="1444362" w="1355074">
                <a:moveTo>
                  <a:pt x="0" y="0"/>
                </a:moveTo>
                <a:lnTo>
                  <a:pt x="1355074" y="0"/>
                </a:lnTo>
                <a:lnTo>
                  <a:pt x="1355074" y="1444361"/>
                </a:lnTo>
                <a:lnTo>
                  <a:pt x="0" y="144436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-1818842" y="8086981"/>
            <a:ext cx="3914204" cy="4114800"/>
          </a:xfrm>
          <a:custGeom>
            <a:avLst/>
            <a:gdLst/>
            <a:ahLst/>
            <a:cxnLst/>
            <a:rect r="r" b="b" t="t" l="l"/>
            <a:pathLst>
              <a:path h="4114800" w="3914204">
                <a:moveTo>
                  <a:pt x="0" y="0"/>
                </a:moveTo>
                <a:lnTo>
                  <a:pt x="3914203" y="0"/>
                </a:lnTo>
                <a:lnTo>
                  <a:pt x="39142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5728282">
            <a:off x="16077585" y="306519"/>
            <a:ext cx="1355074" cy="1444362"/>
          </a:xfrm>
          <a:custGeom>
            <a:avLst/>
            <a:gdLst/>
            <a:ahLst/>
            <a:cxnLst/>
            <a:rect r="r" b="b" t="t" l="l"/>
            <a:pathLst>
              <a:path h="1444362" w="1355074">
                <a:moveTo>
                  <a:pt x="0" y="0"/>
                </a:moveTo>
                <a:lnTo>
                  <a:pt x="1355074" y="0"/>
                </a:lnTo>
                <a:lnTo>
                  <a:pt x="1355074" y="1444362"/>
                </a:lnTo>
                <a:lnTo>
                  <a:pt x="0" y="1444362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1052728">
            <a:off x="15031564" y="2755333"/>
            <a:ext cx="1963886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spc="-139">
                <a:solidFill>
                  <a:srgbClr val="FFFFFF"/>
                </a:solidFill>
                <a:latin typeface="Genty Sans"/>
              </a:rPr>
              <a:t>FUN!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96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32664" y="4595515"/>
            <a:ext cx="26353329" cy="12157104"/>
            <a:chOff x="0" y="0"/>
            <a:chExt cx="688255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8255" cy="317500"/>
            </a:xfrm>
            <a:custGeom>
              <a:avLst/>
              <a:gdLst/>
              <a:ahLst/>
              <a:cxnLst/>
              <a:rect r="r" b="b" t="t" l="l"/>
              <a:pathLst>
                <a:path h="317500" w="688255">
                  <a:moveTo>
                    <a:pt x="229542" y="19070"/>
                  </a:moveTo>
                  <a:cubicBezTo>
                    <a:pt x="264713" y="7556"/>
                    <a:pt x="304942" y="0"/>
                    <a:pt x="344313" y="0"/>
                  </a:cubicBezTo>
                  <a:cubicBezTo>
                    <a:pt x="383685" y="0"/>
                    <a:pt x="421570" y="6476"/>
                    <a:pt x="456483" y="17990"/>
                  </a:cubicBezTo>
                  <a:cubicBezTo>
                    <a:pt x="457227" y="18350"/>
                    <a:pt x="457970" y="18350"/>
                    <a:pt x="458712" y="18710"/>
                  </a:cubicBezTo>
                  <a:cubicBezTo>
                    <a:pt x="589826" y="64765"/>
                    <a:pt x="686398" y="186379"/>
                    <a:pt x="688255" y="317500"/>
                  </a:cubicBezTo>
                  <a:lnTo>
                    <a:pt x="688255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857" y="185660"/>
                    <a:pt x="96943" y="64045"/>
                    <a:pt x="229542" y="19070"/>
                  </a:cubicBezTo>
                  <a:close/>
                </a:path>
              </a:pathLst>
            </a:custGeom>
            <a:solidFill>
              <a:srgbClr val="13905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69850"/>
              <a:ext cx="688255" cy="247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738706">
            <a:off x="-1192963" y="-776916"/>
            <a:ext cx="5334398" cy="2204602"/>
          </a:xfrm>
          <a:custGeom>
            <a:avLst/>
            <a:gdLst/>
            <a:ahLst/>
            <a:cxnLst/>
            <a:rect r="r" b="b" t="t" l="l"/>
            <a:pathLst>
              <a:path h="2204602" w="5334398">
                <a:moveTo>
                  <a:pt x="0" y="0"/>
                </a:moveTo>
                <a:lnTo>
                  <a:pt x="5334398" y="0"/>
                </a:lnTo>
                <a:lnTo>
                  <a:pt x="5334398" y="2204603"/>
                </a:lnTo>
                <a:lnTo>
                  <a:pt x="0" y="2204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40567" y="1028700"/>
            <a:ext cx="13323267" cy="8229600"/>
            <a:chOff x="0" y="0"/>
            <a:chExt cx="3509009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09009" cy="2167467"/>
            </a:xfrm>
            <a:custGeom>
              <a:avLst/>
              <a:gdLst/>
              <a:ahLst/>
              <a:cxnLst/>
              <a:rect r="r" b="b" t="t" l="l"/>
              <a:pathLst>
                <a:path h="2167467" w="3509009">
                  <a:moveTo>
                    <a:pt x="21500" y="0"/>
                  </a:moveTo>
                  <a:lnTo>
                    <a:pt x="3487508" y="0"/>
                  </a:lnTo>
                  <a:cubicBezTo>
                    <a:pt x="3493211" y="0"/>
                    <a:pt x="3498679" y="2265"/>
                    <a:pt x="3502711" y="6297"/>
                  </a:cubicBezTo>
                  <a:cubicBezTo>
                    <a:pt x="3506743" y="10329"/>
                    <a:pt x="3509009" y="15798"/>
                    <a:pt x="3509009" y="21500"/>
                  </a:cubicBezTo>
                  <a:lnTo>
                    <a:pt x="3509009" y="2145967"/>
                  </a:lnTo>
                  <a:cubicBezTo>
                    <a:pt x="3509009" y="2157841"/>
                    <a:pt x="3499383" y="2167467"/>
                    <a:pt x="3487508" y="2167467"/>
                  </a:cubicBezTo>
                  <a:lnTo>
                    <a:pt x="21500" y="2167467"/>
                  </a:lnTo>
                  <a:cubicBezTo>
                    <a:pt x="15798" y="2167467"/>
                    <a:pt x="10329" y="2165202"/>
                    <a:pt x="6297" y="2161169"/>
                  </a:cubicBezTo>
                  <a:cubicBezTo>
                    <a:pt x="2265" y="2157138"/>
                    <a:pt x="0" y="2151669"/>
                    <a:pt x="0" y="2145967"/>
                  </a:cubicBezTo>
                  <a:lnTo>
                    <a:pt x="0" y="21500"/>
                  </a:lnTo>
                  <a:cubicBezTo>
                    <a:pt x="0" y="15798"/>
                    <a:pt x="2265" y="10329"/>
                    <a:pt x="6297" y="6297"/>
                  </a:cubicBezTo>
                  <a:cubicBezTo>
                    <a:pt x="10329" y="2265"/>
                    <a:pt x="15798" y="0"/>
                    <a:pt x="215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509009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true" rot="960834">
            <a:off x="-1767299" y="8298562"/>
            <a:ext cx="5615732" cy="4114800"/>
          </a:xfrm>
          <a:custGeom>
            <a:avLst/>
            <a:gdLst/>
            <a:ahLst/>
            <a:cxnLst/>
            <a:rect r="r" b="b" t="t" l="l"/>
            <a:pathLst>
              <a:path h="4114800" w="5615732">
                <a:moveTo>
                  <a:pt x="0" y="4114800"/>
                </a:moveTo>
                <a:lnTo>
                  <a:pt x="5615732" y="4114800"/>
                </a:lnTo>
                <a:lnTo>
                  <a:pt x="561573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194545">
            <a:off x="12030287" y="306519"/>
            <a:ext cx="1355074" cy="1444362"/>
          </a:xfrm>
          <a:custGeom>
            <a:avLst/>
            <a:gdLst/>
            <a:ahLst/>
            <a:cxnLst/>
            <a:rect r="r" b="b" t="t" l="l"/>
            <a:pathLst>
              <a:path h="1444362" w="1355074">
                <a:moveTo>
                  <a:pt x="0" y="0"/>
                </a:moveTo>
                <a:lnTo>
                  <a:pt x="1355074" y="0"/>
                </a:lnTo>
                <a:lnTo>
                  <a:pt x="1355074" y="1444362"/>
                </a:lnTo>
                <a:lnTo>
                  <a:pt x="0" y="14443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32434" y="4631803"/>
            <a:ext cx="5622533" cy="947416"/>
            <a:chOff x="0" y="0"/>
            <a:chExt cx="2411821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11821" cy="406400"/>
            </a:xfrm>
            <a:custGeom>
              <a:avLst/>
              <a:gdLst/>
              <a:ahLst/>
              <a:cxnLst/>
              <a:rect r="r" b="b" t="t" l="l"/>
              <a:pathLst>
                <a:path h="406400" w="2411821">
                  <a:moveTo>
                    <a:pt x="2208621" y="0"/>
                  </a:moveTo>
                  <a:cubicBezTo>
                    <a:pt x="2320846" y="0"/>
                    <a:pt x="2411821" y="90976"/>
                    <a:pt x="2411821" y="203200"/>
                  </a:cubicBezTo>
                  <a:cubicBezTo>
                    <a:pt x="2411821" y="315424"/>
                    <a:pt x="2320846" y="406400"/>
                    <a:pt x="22086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B4F9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411821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oboto"/>
                </a:rPr>
                <a:t>Judul Aplikasi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783470" y="8882323"/>
            <a:ext cx="5334398" cy="2204602"/>
          </a:xfrm>
          <a:custGeom>
            <a:avLst/>
            <a:gdLst/>
            <a:ahLst/>
            <a:cxnLst/>
            <a:rect r="r" b="b" t="t" l="l"/>
            <a:pathLst>
              <a:path h="2204602" w="5334398">
                <a:moveTo>
                  <a:pt x="0" y="0"/>
                </a:moveTo>
                <a:lnTo>
                  <a:pt x="5334397" y="0"/>
                </a:lnTo>
                <a:lnTo>
                  <a:pt x="5334397" y="2204603"/>
                </a:lnTo>
                <a:lnTo>
                  <a:pt x="0" y="2204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943473" y="4631803"/>
            <a:ext cx="5622533" cy="947416"/>
            <a:chOff x="0" y="0"/>
            <a:chExt cx="2411821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11821" cy="406400"/>
            </a:xfrm>
            <a:custGeom>
              <a:avLst/>
              <a:gdLst/>
              <a:ahLst/>
              <a:cxnLst/>
              <a:rect r="r" b="b" t="t" l="l"/>
              <a:pathLst>
                <a:path h="406400" w="2411821">
                  <a:moveTo>
                    <a:pt x="2208621" y="0"/>
                  </a:moveTo>
                  <a:cubicBezTo>
                    <a:pt x="2320846" y="0"/>
                    <a:pt x="2411821" y="90976"/>
                    <a:pt x="2411821" y="203200"/>
                  </a:cubicBezTo>
                  <a:cubicBezTo>
                    <a:pt x="2411821" y="315424"/>
                    <a:pt x="2320846" y="406400"/>
                    <a:pt x="22086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B4F9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411821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oboto"/>
                </a:rPr>
                <a:t>Latar Belakang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32434" y="5767443"/>
            <a:ext cx="5622533" cy="947416"/>
            <a:chOff x="0" y="0"/>
            <a:chExt cx="2411821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11821" cy="406400"/>
            </a:xfrm>
            <a:custGeom>
              <a:avLst/>
              <a:gdLst/>
              <a:ahLst/>
              <a:cxnLst/>
              <a:rect r="r" b="b" t="t" l="l"/>
              <a:pathLst>
                <a:path h="406400" w="2411821">
                  <a:moveTo>
                    <a:pt x="2208621" y="0"/>
                  </a:moveTo>
                  <a:cubicBezTo>
                    <a:pt x="2320846" y="0"/>
                    <a:pt x="2411821" y="90976"/>
                    <a:pt x="2411821" y="203200"/>
                  </a:cubicBezTo>
                  <a:cubicBezTo>
                    <a:pt x="2411821" y="315424"/>
                    <a:pt x="2320846" y="406400"/>
                    <a:pt x="22086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B4F9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411821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oboto"/>
                </a:rPr>
                <a:t>Manfaat dan Fungsi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943473" y="5767443"/>
            <a:ext cx="5622533" cy="947416"/>
            <a:chOff x="0" y="0"/>
            <a:chExt cx="2411821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411821" cy="406400"/>
            </a:xfrm>
            <a:custGeom>
              <a:avLst/>
              <a:gdLst/>
              <a:ahLst/>
              <a:cxnLst/>
              <a:rect r="r" b="b" t="t" l="l"/>
              <a:pathLst>
                <a:path h="406400" w="2411821">
                  <a:moveTo>
                    <a:pt x="2208621" y="0"/>
                  </a:moveTo>
                  <a:cubicBezTo>
                    <a:pt x="2320846" y="0"/>
                    <a:pt x="2411821" y="90976"/>
                    <a:pt x="2411821" y="203200"/>
                  </a:cubicBezTo>
                  <a:cubicBezTo>
                    <a:pt x="2411821" y="315424"/>
                    <a:pt x="2320846" y="406400"/>
                    <a:pt x="22086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B4F9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411821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oboto"/>
                </a:rPr>
                <a:t>Sasaran Pemasaran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932434" y="6905359"/>
            <a:ext cx="5622533" cy="947416"/>
            <a:chOff x="0" y="0"/>
            <a:chExt cx="2411821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11821" cy="406400"/>
            </a:xfrm>
            <a:custGeom>
              <a:avLst/>
              <a:gdLst/>
              <a:ahLst/>
              <a:cxnLst/>
              <a:rect r="r" b="b" t="t" l="l"/>
              <a:pathLst>
                <a:path h="406400" w="2411821">
                  <a:moveTo>
                    <a:pt x="2208621" y="0"/>
                  </a:moveTo>
                  <a:cubicBezTo>
                    <a:pt x="2320846" y="0"/>
                    <a:pt x="2411821" y="90976"/>
                    <a:pt x="2411821" y="203200"/>
                  </a:cubicBezTo>
                  <a:cubicBezTo>
                    <a:pt x="2411821" y="315424"/>
                    <a:pt x="2320846" y="406400"/>
                    <a:pt x="22086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B4F9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2411821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oboto"/>
                </a:rPr>
                <a:t>Fitur-fitur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3473" y="6888516"/>
            <a:ext cx="5622533" cy="947416"/>
            <a:chOff x="0" y="0"/>
            <a:chExt cx="2411821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411821" cy="406400"/>
            </a:xfrm>
            <a:custGeom>
              <a:avLst/>
              <a:gdLst/>
              <a:ahLst/>
              <a:cxnLst/>
              <a:rect r="r" b="b" t="t" l="l"/>
              <a:pathLst>
                <a:path h="406400" w="2411821">
                  <a:moveTo>
                    <a:pt x="2208621" y="0"/>
                  </a:moveTo>
                  <a:cubicBezTo>
                    <a:pt x="2320846" y="0"/>
                    <a:pt x="2411821" y="90976"/>
                    <a:pt x="2411821" y="203200"/>
                  </a:cubicBezTo>
                  <a:cubicBezTo>
                    <a:pt x="2411821" y="315424"/>
                    <a:pt x="2320846" y="406400"/>
                    <a:pt x="22086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B4F9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2411821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oboto"/>
                </a:rPr>
                <a:t>Kelebihan dan Kekurangan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4657399" y="5763317"/>
            <a:ext cx="2146198" cy="2890503"/>
          </a:xfrm>
          <a:custGeom>
            <a:avLst/>
            <a:gdLst/>
            <a:ahLst/>
            <a:cxnLst/>
            <a:rect r="r" b="b" t="t" l="l"/>
            <a:pathLst>
              <a:path h="2890503" w="2146198">
                <a:moveTo>
                  <a:pt x="0" y="0"/>
                </a:moveTo>
                <a:lnTo>
                  <a:pt x="2146198" y="0"/>
                </a:lnTo>
                <a:lnTo>
                  <a:pt x="2146198" y="2890502"/>
                </a:lnTo>
                <a:lnTo>
                  <a:pt x="0" y="2890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138076">
            <a:off x="14027849" y="3048524"/>
            <a:ext cx="3508037" cy="3488902"/>
          </a:xfrm>
          <a:custGeom>
            <a:avLst/>
            <a:gdLst/>
            <a:ahLst/>
            <a:cxnLst/>
            <a:rect r="r" b="b" t="t" l="l"/>
            <a:pathLst>
              <a:path h="3488902" w="3508037">
                <a:moveTo>
                  <a:pt x="0" y="0"/>
                </a:moveTo>
                <a:lnTo>
                  <a:pt x="3508037" y="0"/>
                </a:lnTo>
                <a:lnTo>
                  <a:pt x="3508037" y="3488902"/>
                </a:lnTo>
                <a:lnTo>
                  <a:pt x="0" y="3488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825977" y="4043563"/>
            <a:ext cx="1984590" cy="1309830"/>
          </a:xfrm>
          <a:custGeom>
            <a:avLst/>
            <a:gdLst/>
            <a:ahLst/>
            <a:cxnLst/>
            <a:rect r="r" b="b" t="t" l="l"/>
            <a:pathLst>
              <a:path h="1309830" w="1984590">
                <a:moveTo>
                  <a:pt x="0" y="0"/>
                </a:moveTo>
                <a:lnTo>
                  <a:pt x="1984590" y="0"/>
                </a:lnTo>
                <a:lnTo>
                  <a:pt x="1984590" y="1309830"/>
                </a:lnTo>
                <a:lnTo>
                  <a:pt x="0" y="13098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3566007" y="4292780"/>
            <a:ext cx="4504530" cy="2595736"/>
          </a:xfrm>
          <a:custGeom>
            <a:avLst/>
            <a:gdLst/>
            <a:ahLst/>
            <a:cxnLst/>
            <a:rect r="r" b="b" t="t" l="l"/>
            <a:pathLst>
              <a:path h="2595736" w="4504530">
                <a:moveTo>
                  <a:pt x="0" y="0"/>
                </a:moveTo>
                <a:lnTo>
                  <a:pt x="4504530" y="0"/>
                </a:lnTo>
                <a:lnTo>
                  <a:pt x="4504530" y="2595736"/>
                </a:lnTo>
                <a:lnTo>
                  <a:pt x="0" y="25957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269506" y="2642890"/>
            <a:ext cx="1093916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spc="-14">
                <a:solidFill>
                  <a:srgbClr val="000000"/>
                </a:solidFill>
                <a:latin typeface="Atma Bold"/>
              </a:rPr>
              <a:t>ISI PRESENTASI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5818272" y="-1732015"/>
            <a:ext cx="3914203" cy="4114800"/>
          </a:xfrm>
          <a:custGeom>
            <a:avLst/>
            <a:gdLst/>
            <a:ahLst/>
            <a:cxnLst/>
            <a:rect r="r" b="b" t="t" l="l"/>
            <a:pathLst>
              <a:path h="4114800" w="3914203">
                <a:moveTo>
                  <a:pt x="0" y="0"/>
                </a:moveTo>
                <a:lnTo>
                  <a:pt x="3914203" y="0"/>
                </a:lnTo>
                <a:lnTo>
                  <a:pt x="39142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96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032664" y="-4924169"/>
            <a:ext cx="26353329" cy="12157104"/>
            <a:chOff x="0" y="0"/>
            <a:chExt cx="688255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8255" cy="317500"/>
            </a:xfrm>
            <a:custGeom>
              <a:avLst/>
              <a:gdLst/>
              <a:ahLst/>
              <a:cxnLst/>
              <a:rect r="r" b="b" t="t" l="l"/>
              <a:pathLst>
                <a:path h="317500" w="688255">
                  <a:moveTo>
                    <a:pt x="229542" y="19070"/>
                  </a:moveTo>
                  <a:cubicBezTo>
                    <a:pt x="264713" y="7556"/>
                    <a:pt x="304942" y="0"/>
                    <a:pt x="344313" y="0"/>
                  </a:cubicBezTo>
                  <a:cubicBezTo>
                    <a:pt x="383685" y="0"/>
                    <a:pt x="421570" y="6476"/>
                    <a:pt x="456483" y="17990"/>
                  </a:cubicBezTo>
                  <a:cubicBezTo>
                    <a:pt x="457227" y="18350"/>
                    <a:pt x="457970" y="18350"/>
                    <a:pt x="458712" y="18710"/>
                  </a:cubicBezTo>
                  <a:cubicBezTo>
                    <a:pt x="589826" y="64765"/>
                    <a:pt x="686398" y="186379"/>
                    <a:pt x="688255" y="317500"/>
                  </a:cubicBezTo>
                  <a:lnTo>
                    <a:pt x="688255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857" y="185660"/>
                    <a:pt x="96943" y="64045"/>
                    <a:pt x="229542" y="19070"/>
                  </a:cubicBezTo>
                  <a:close/>
                </a:path>
              </a:pathLst>
            </a:custGeom>
            <a:solidFill>
              <a:srgbClr val="13905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69850"/>
              <a:ext cx="688255" cy="247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561308" y="301850"/>
            <a:ext cx="3180017" cy="3342987"/>
          </a:xfrm>
          <a:custGeom>
            <a:avLst/>
            <a:gdLst/>
            <a:ahLst/>
            <a:cxnLst/>
            <a:rect r="r" b="b" t="t" l="l"/>
            <a:pathLst>
              <a:path h="3342987" w="3180017">
                <a:moveTo>
                  <a:pt x="0" y="0"/>
                </a:moveTo>
                <a:lnTo>
                  <a:pt x="3180016" y="0"/>
                </a:lnTo>
                <a:lnTo>
                  <a:pt x="3180016" y="3342988"/>
                </a:lnTo>
                <a:lnTo>
                  <a:pt x="0" y="3342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754324"/>
            <a:ext cx="11542390" cy="6778351"/>
            <a:chOff x="0" y="0"/>
            <a:chExt cx="3039971" cy="17852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39971" cy="1785245"/>
            </a:xfrm>
            <a:custGeom>
              <a:avLst/>
              <a:gdLst/>
              <a:ahLst/>
              <a:cxnLst/>
              <a:rect r="r" b="b" t="t" l="l"/>
              <a:pathLst>
                <a:path h="1785245" w="3039971">
                  <a:moveTo>
                    <a:pt x="24817" y="0"/>
                  </a:moveTo>
                  <a:lnTo>
                    <a:pt x="3015154" y="0"/>
                  </a:lnTo>
                  <a:cubicBezTo>
                    <a:pt x="3028860" y="0"/>
                    <a:pt x="3039971" y="11111"/>
                    <a:pt x="3039971" y="24817"/>
                  </a:cubicBezTo>
                  <a:lnTo>
                    <a:pt x="3039971" y="1760427"/>
                  </a:lnTo>
                  <a:cubicBezTo>
                    <a:pt x="3039971" y="1767009"/>
                    <a:pt x="3037356" y="1773322"/>
                    <a:pt x="3032702" y="1777976"/>
                  </a:cubicBezTo>
                  <a:cubicBezTo>
                    <a:pt x="3028048" y="1782630"/>
                    <a:pt x="3021736" y="1785245"/>
                    <a:pt x="3015154" y="1785245"/>
                  </a:cubicBezTo>
                  <a:lnTo>
                    <a:pt x="24817" y="1785245"/>
                  </a:lnTo>
                  <a:cubicBezTo>
                    <a:pt x="11111" y="1785245"/>
                    <a:pt x="0" y="1774134"/>
                    <a:pt x="0" y="1760427"/>
                  </a:cubicBezTo>
                  <a:lnTo>
                    <a:pt x="0" y="24817"/>
                  </a:lnTo>
                  <a:cubicBezTo>
                    <a:pt x="0" y="11111"/>
                    <a:pt x="11111" y="0"/>
                    <a:pt x="248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39971" cy="1823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30310" y="2760923"/>
            <a:ext cx="10939169" cy="1415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7000" spc="-14">
                <a:solidFill>
                  <a:srgbClr val="000000"/>
                </a:solidFill>
                <a:latin typeface="Atma Bold"/>
              </a:rPr>
              <a:t>JUDUL APLIKASI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638499" y="9027976"/>
            <a:ext cx="5334398" cy="2204602"/>
          </a:xfrm>
          <a:custGeom>
            <a:avLst/>
            <a:gdLst/>
            <a:ahLst/>
            <a:cxnLst/>
            <a:rect r="r" b="b" t="t" l="l"/>
            <a:pathLst>
              <a:path h="2204602" w="5334398">
                <a:moveTo>
                  <a:pt x="0" y="0"/>
                </a:moveTo>
                <a:lnTo>
                  <a:pt x="5334398" y="0"/>
                </a:lnTo>
                <a:lnTo>
                  <a:pt x="5334398" y="2204602"/>
                </a:lnTo>
                <a:lnTo>
                  <a:pt x="0" y="2204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194545">
            <a:off x="9015001" y="7810495"/>
            <a:ext cx="1355074" cy="1444362"/>
          </a:xfrm>
          <a:custGeom>
            <a:avLst/>
            <a:gdLst/>
            <a:ahLst/>
            <a:cxnLst/>
            <a:rect r="r" b="b" t="t" l="l"/>
            <a:pathLst>
              <a:path h="1444362" w="1355074">
                <a:moveTo>
                  <a:pt x="0" y="0"/>
                </a:moveTo>
                <a:lnTo>
                  <a:pt x="1355074" y="0"/>
                </a:lnTo>
                <a:lnTo>
                  <a:pt x="1355074" y="1444362"/>
                </a:lnTo>
                <a:lnTo>
                  <a:pt x="0" y="14443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08032">
            <a:off x="12174652" y="3688099"/>
            <a:ext cx="5298997" cy="2005993"/>
          </a:xfrm>
          <a:custGeom>
            <a:avLst/>
            <a:gdLst/>
            <a:ahLst/>
            <a:cxnLst/>
            <a:rect r="r" b="b" t="t" l="l"/>
            <a:pathLst>
              <a:path h="2005993" w="5298997">
                <a:moveTo>
                  <a:pt x="0" y="0"/>
                </a:moveTo>
                <a:lnTo>
                  <a:pt x="5298997" y="0"/>
                </a:lnTo>
                <a:lnTo>
                  <a:pt x="5298997" y="2005994"/>
                </a:lnTo>
                <a:lnTo>
                  <a:pt x="0" y="20059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-6329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60261">
            <a:off x="11907810" y="6906084"/>
            <a:ext cx="4792077" cy="2422177"/>
          </a:xfrm>
          <a:custGeom>
            <a:avLst/>
            <a:gdLst/>
            <a:ahLst/>
            <a:cxnLst/>
            <a:rect r="r" b="b" t="t" l="l"/>
            <a:pathLst>
              <a:path h="2422177" w="4792077">
                <a:moveTo>
                  <a:pt x="0" y="0"/>
                </a:moveTo>
                <a:lnTo>
                  <a:pt x="4792078" y="0"/>
                </a:lnTo>
                <a:lnTo>
                  <a:pt x="4792078" y="2422177"/>
                </a:lnTo>
                <a:lnTo>
                  <a:pt x="0" y="24221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08032">
            <a:off x="12968721" y="4303993"/>
            <a:ext cx="3508037" cy="3488902"/>
          </a:xfrm>
          <a:custGeom>
            <a:avLst/>
            <a:gdLst/>
            <a:ahLst/>
            <a:cxnLst/>
            <a:rect r="r" b="b" t="t" l="l"/>
            <a:pathLst>
              <a:path h="3488902" w="3508037">
                <a:moveTo>
                  <a:pt x="0" y="0"/>
                </a:moveTo>
                <a:lnTo>
                  <a:pt x="3508038" y="0"/>
                </a:lnTo>
                <a:lnTo>
                  <a:pt x="3508038" y="3488903"/>
                </a:lnTo>
                <a:lnTo>
                  <a:pt x="0" y="34889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608032">
            <a:off x="13899032" y="4992409"/>
            <a:ext cx="1647415" cy="2112071"/>
          </a:xfrm>
          <a:custGeom>
            <a:avLst/>
            <a:gdLst/>
            <a:ahLst/>
            <a:cxnLst/>
            <a:rect r="r" b="b" t="t" l="l"/>
            <a:pathLst>
              <a:path h="2112071" w="1647415">
                <a:moveTo>
                  <a:pt x="0" y="0"/>
                </a:moveTo>
                <a:lnTo>
                  <a:pt x="1647416" y="0"/>
                </a:lnTo>
                <a:lnTo>
                  <a:pt x="1647416" y="2112071"/>
                </a:lnTo>
                <a:lnTo>
                  <a:pt x="0" y="21120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-1387425">
            <a:off x="14056775" y="8229600"/>
            <a:ext cx="5615732" cy="4114800"/>
          </a:xfrm>
          <a:custGeom>
            <a:avLst/>
            <a:gdLst/>
            <a:ahLst/>
            <a:cxnLst/>
            <a:rect r="r" b="b" t="t" l="l"/>
            <a:pathLst>
              <a:path h="4114800" w="5615732">
                <a:moveTo>
                  <a:pt x="0" y="4114800"/>
                </a:moveTo>
                <a:lnTo>
                  <a:pt x="5615732" y="4114800"/>
                </a:lnTo>
                <a:lnTo>
                  <a:pt x="561573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895567" y="5125891"/>
            <a:ext cx="9808657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111">
                <a:solidFill>
                  <a:srgbClr val="000000"/>
                </a:solidFill>
                <a:latin typeface="Roboto"/>
              </a:rPr>
              <a:t>Company Profile platfrom WebSite meggunakan bahasa peprograman HTML, CSS, JavaScript, PHP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10113776">
            <a:off x="14034657" y="-1102301"/>
            <a:ext cx="5334398" cy="2204602"/>
          </a:xfrm>
          <a:custGeom>
            <a:avLst/>
            <a:gdLst/>
            <a:ahLst/>
            <a:cxnLst/>
            <a:rect r="r" b="b" t="t" l="l"/>
            <a:pathLst>
              <a:path h="2204602" w="5334398">
                <a:moveTo>
                  <a:pt x="0" y="0"/>
                </a:moveTo>
                <a:lnTo>
                  <a:pt x="5334398" y="0"/>
                </a:lnTo>
                <a:lnTo>
                  <a:pt x="5334398" y="2204602"/>
                </a:lnTo>
                <a:lnTo>
                  <a:pt x="0" y="2204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7011715">
            <a:off x="14526311" y="2535237"/>
            <a:ext cx="1104792" cy="1177588"/>
          </a:xfrm>
          <a:custGeom>
            <a:avLst/>
            <a:gdLst/>
            <a:ahLst/>
            <a:cxnLst/>
            <a:rect r="r" b="b" t="t" l="l"/>
            <a:pathLst>
              <a:path h="1177588" w="1104792">
                <a:moveTo>
                  <a:pt x="0" y="0"/>
                </a:moveTo>
                <a:lnTo>
                  <a:pt x="1104792" y="0"/>
                </a:lnTo>
                <a:lnTo>
                  <a:pt x="1104792" y="1177588"/>
                </a:lnTo>
                <a:lnTo>
                  <a:pt x="0" y="11775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4F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181451">
            <a:off x="-4926363" y="-4729793"/>
            <a:ext cx="27351071" cy="12157104"/>
            <a:chOff x="0" y="0"/>
            <a:chExt cx="714312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4312" cy="317500"/>
            </a:xfrm>
            <a:custGeom>
              <a:avLst/>
              <a:gdLst/>
              <a:ahLst/>
              <a:cxnLst/>
              <a:rect r="r" b="b" t="t" l="l"/>
              <a:pathLst>
                <a:path h="317500" w="714312">
                  <a:moveTo>
                    <a:pt x="238233" y="19070"/>
                  </a:moveTo>
                  <a:cubicBezTo>
                    <a:pt x="274735" y="7556"/>
                    <a:pt x="316487" y="0"/>
                    <a:pt x="357348" y="0"/>
                  </a:cubicBezTo>
                  <a:cubicBezTo>
                    <a:pt x="398211" y="0"/>
                    <a:pt x="437531" y="6476"/>
                    <a:pt x="473766" y="17990"/>
                  </a:cubicBezTo>
                  <a:cubicBezTo>
                    <a:pt x="474538" y="18350"/>
                    <a:pt x="475309" y="18350"/>
                    <a:pt x="476079" y="18710"/>
                  </a:cubicBezTo>
                  <a:cubicBezTo>
                    <a:pt x="612157" y="64765"/>
                    <a:pt x="712385" y="186379"/>
                    <a:pt x="714312" y="317500"/>
                  </a:cubicBezTo>
                  <a:lnTo>
                    <a:pt x="714312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927" y="185660"/>
                    <a:pt x="100613" y="64045"/>
                    <a:pt x="238233" y="19070"/>
                  </a:cubicBezTo>
                  <a:close/>
                </a:path>
              </a:pathLst>
            </a:custGeom>
            <a:solidFill>
              <a:srgbClr val="E296C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69850"/>
              <a:ext cx="714312" cy="247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80244" y="1030878"/>
            <a:ext cx="12444169" cy="8095051"/>
            <a:chOff x="0" y="0"/>
            <a:chExt cx="3277477" cy="21320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77477" cy="2132030"/>
            </a:xfrm>
            <a:custGeom>
              <a:avLst/>
              <a:gdLst/>
              <a:ahLst/>
              <a:cxnLst/>
              <a:rect r="r" b="b" t="t" l="l"/>
              <a:pathLst>
                <a:path h="2132030" w="3277477">
                  <a:moveTo>
                    <a:pt x="23019" y="0"/>
                  </a:moveTo>
                  <a:lnTo>
                    <a:pt x="3254458" y="0"/>
                  </a:lnTo>
                  <a:cubicBezTo>
                    <a:pt x="3260563" y="0"/>
                    <a:pt x="3266418" y="2425"/>
                    <a:pt x="3270734" y="6742"/>
                  </a:cubicBezTo>
                  <a:cubicBezTo>
                    <a:pt x="3275052" y="11059"/>
                    <a:pt x="3277477" y="16914"/>
                    <a:pt x="3277477" y="23019"/>
                  </a:cubicBezTo>
                  <a:lnTo>
                    <a:pt x="3277477" y="2109011"/>
                  </a:lnTo>
                  <a:cubicBezTo>
                    <a:pt x="3277477" y="2115116"/>
                    <a:pt x="3275052" y="2120971"/>
                    <a:pt x="3270734" y="2125288"/>
                  </a:cubicBezTo>
                  <a:cubicBezTo>
                    <a:pt x="3266418" y="2129605"/>
                    <a:pt x="3260563" y="2132030"/>
                    <a:pt x="3254458" y="2132030"/>
                  </a:cubicBezTo>
                  <a:lnTo>
                    <a:pt x="23019" y="2132030"/>
                  </a:lnTo>
                  <a:cubicBezTo>
                    <a:pt x="16914" y="2132030"/>
                    <a:pt x="11059" y="2129605"/>
                    <a:pt x="6742" y="2125288"/>
                  </a:cubicBezTo>
                  <a:cubicBezTo>
                    <a:pt x="2425" y="2120971"/>
                    <a:pt x="0" y="2115116"/>
                    <a:pt x="0" y="2109011"/>
                  </a:cubicBezTo>
                  <a:lnTo>
                    <a:pt x="0" y="23019"/>
                  </a:lnTo>
                  <a:cubicBezTo>
                    <a:pt x="0" y="16914"/>
                    <a:pt x="2425" y="11059"/>
                    <a:pt x="6742" y="6742"/>
                  </a:cubicBezTo>
                  <a:cubicBezTo>
                    <a:pt x="11059" y="2425"/>
                    <a:pt x="16914" y="0"/>
                    <a:pt x="2301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77477" cy="2170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10217871">
            <a:off x="-782808" y="-643376"/>
            <a:ext cx="6487546" cy="2681176"/>
          </a:xfrm>
          <a:custGeom>
            <a:avLst/>
            <a:gdLst/>
            <a:ahLst/>
            <a:cxnLst/>
            <a:rect r="r" b="b" t="t" l="l"/>
            <a:pathLst>
              <a:path h="2681176" w="6487546">
                <a:moveTo>
                  <a:pt x="0" y="0"/>
                </a:moveTo>
                <a:lnTo>
                  <a:pt x="6487546" y="0"/>
                </a:lnTo>
                <a:lnTo>
                  <a:pt x="6487546" y="2681176"/>
                </a:lnTo>
                <a:lnTo>
                  <a:pt x="0" y="268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194545">
            <a:off x="4960889" y="1980059"/>
            <a:ext cx="1355074" cy="1444362"/>
          </a:xfrm>
          <a:custGeom>
            <a:avLst/>
            <a:gdLst/>
            <a:ahLst/>
            <a:cxnLst/>
            <a:rect r="r" b="b" t="t" l="l"/>
            <a:pathLst>
              <a:path h="1444362" w="1355074">
                <a:moveTo>
                  <a:pt x="0" y="0"/>
                </a:moveTo>
                <a:lnTo>
                  <a:pt x="1355074" y="0"/>
                </a:lnTo>
                <a:lnTo>
                  <a:pt x="1355074" y="1444361"/>
                </a:lnTo>
                <a:lnTo>
                  <a:pt x="0" y="1444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13720706" y="8136842"/>
            <a:ext cx="5615732" cy="4114800"/>
          </a:xfrm>
          <a:custGeom>
            <a:avLst/>
            <a:gdLst/>
            <a:ahLst/>
            <a:cxnLst/>
            <a:rect r="r" b="b" t="t" l="l"/>
            <a:pathLst>
              <a:path h="4114800" w="5615732">
                <a:moveTo>
                  <a:pt x="0" y="4114800"/>
                </a:moveTo>
                <a:lnTo>
                  <a:pt x="5615732" y="4114800"/>
                </a:lnTo>
                <a:lnTo>
                  <a:pt x="561573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192965" y="2095529"/>
            <a:ext cx="9618726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spc="-14">
                <a:solidFill>
                  <a:srgbClr val="000000"/>
                </a:solidFill>
                <a:latin typeface="Atma Bold"/>
              </a:rPr>
              <a:t>LATAR BELAKANG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8985" y="3792211"/>
            <a:ext cx="9349297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0"/>
              </a:lnSpc>
            </a:pPr>
            <a:r>
              <a:rPr lang="en-US" sz="4100" spc="-127">
                <a:solidFill>
                  <a:srgbClr val="000000"/>
                </a:solidFill>
                <a:latin typeface="Roboto"/>
              </a:rPr>
              <a:t>Dalam kemajuan teknologi zaman sekarang toko keramik merasa perlu untuk membangun kehadiran online yang kuat  untuk memperluas jangkauan bisnisnya dan memperkenalkan produknya kepada pasar yang lebih luas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228282" y="-1360188"/>
            <a:ext cx="3914203" cy="4114800"/>
          </a:xfrm>
          <a:custGeom>
            <a:avLst/>
            <a:gdLst/>
            <a:ahLst/>
            <a:cxnLst/>
            <a:rect r="r" b="b" t="t" l="l"/>
            <a:pathLst>
              <a:path h="4114800" w="3914203">
                <a:moveTo>
                  <a:pt x="0" y="0"/>
                </a:moveTo>
                <a:lnTo>
                  <a:pt x="3914204" y="0"/>
                </a:lnTo>
                <a:lnTo>
                  <a:pt x="39142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63258" y="3695729"/>
            <a:ext cx="3229328" cy="3229328"/>
          </a:xfrm>
          <a:custGeom>
            <a:avLst/>
            <a:gdLst/>
            <a:ahLst/>
            <a:cxnLst/>
            <a:rect r="r" b="b" t="t" l="l"/>
            <a:pathLst>
              <a:path h="3229328" w="3229328">
                <a:moveTo>
                  <a:pt x="0" y="0"/>
                </a:moveTo>
                <a:lnTo>
                  <a:pt x="3229328" y="0"/>
                </a:lnTo>
                <a:lnTo>
                  <a:pt x="3229328" y="3229329"/>
                </a:lnTo>
                <a:lnTo>
                  <a:pt x="0" y="3229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293699">
            <a:off x="1253244" y="3978660"/>
            <a:ext cx="1820028" cy="1910165"/>
          </a:xfrm>
          <a:custGeom>
            <a:avLst/>
            <a:gdLst/>
            <a:ahLst/>
            <a:cxnLst/>
            <a:rect r="r" b="b" t="t" l="l"/>
            <a:pathLst>
              <a:path h="1910165" w="1820028">
                <a:moveTo>
                  <a:pt x="0" y="0"/>
                </a:moveTo>
                <a:lnTo>
                  <a:pt x="1820028" y="0"/>
                </a:lnTo>
                <a:lnTo>
                  <a:pt x="1820028" y="1910165"/>
                </a:lnTo>
                <a:lnTo>
                  <a:pt x="0" y="19101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75055" b="-69883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1420718">
            <a:off x="4482572" y="3996123"/>
            <a:ext cx="1820028" cy="1910165"/>
          </a:xfrm>
          <a:custGeom>
            <a:avLst/>
            <a:gdLst/>
            <a:ahLst/>
            <a:cxnLst/>
            <a:rect r="r" b="b" t="t" l="l"/>
            <a:pathLst>
              <a:path h="1910165" w="1820028">
                <a:moveTo>
                  <a:pt x="1820028" y="0"/>
                </a:moveTo>
                <a:lnTo>
                  <a:pt x="0" y="0"/>
                </a:lnTo>
                <a:lnTo>
                  <a:pt x="0" y="1910166"/>
                </a:lnTo>
                <a:lnTo>
                  <a:pt x="1820028" y="1910166"/>
                </a:lnTo>
                <a:lnTo>
                  <a:pt x="182002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75055" b="-6988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668424" y="4381903"/>
            <a:ext cx="2218996" cy="1561366"/>
          </a:xfrm>
          <a:custGeom>
            <a:avLst/>
            <a:gdLst/>
            <a:ahLst/>
            <a:cxnLst/>
            <a:rect r="r" b="b" t="t" l="l"/>
            <a:pathLst>
              <a:path h="1561366" w="2218996">
                <a:moveTo>
                  <a:pt x="0" y="0"/>
                </a:moveTo>
                <a:lnTo>
                  <a:pt x="2218996" y="0"/>
                </a:lnTo>
                <a:lnTo>
                  <a:pt x="2218996" y="1561367"/>
                </a:lnTo>
                <a:lnTo>
                  <a:pt x="0" y="156136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60261">
            <a:off x="1381883" y="6078228"/>
            <a:ext cx="4792077" cy="2422177"/>
          </a:xfrm>
          <a:custGeom>
            <a:avLst/>
            <a:gdLst/>
            <a:ahLst/>
            <a:cxnLst/>
            <a:rect r="r" b="b" t="t" l="l"/>
            <a:pathLst>
              <a:path h="2422177" w="4792077">
                <a:moveTo>
                  <a:pt x="0" y="0"/>
                </a:moveTo>
                <a:lnTo>
                  <a:pt x="4792078" y="0"/>
                </a:lnTo>
                <a:lnTo>
                  <a:pt x="4792078" y="2422178"/>
                </a:lnTo>
                <a:lnTo>
                  <a:pt x="0" y="24221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0">
            <a:off x="-1999099" y="8136842"/>
            <a:ext cx="5202524" cy="3812031"/>
          </a:xfrm>
          <a:custGeom>
            <a:avLst/>
            <a:gdLst/>
            <a:ahLst/>
            <a:cxnLst/>
            <a:rect r="r" b="b" t="t" l="l"/>
            <a:pathLst>
              <a:path h="3812031" w="5202524">
                <a:moveTo>
                  <a:pt x="0" y="3812031"/>
                </a:moveTo>
                <a:lnTo>
                  <a:pt x="5202523" y="3812031"/>
                </a:lnTo>
                <a:lnTo>
                  <a:pt x="5202523" y="0"/>
                </a:lnTo>
                <a:lnTo>
                  <a:pt x="0" y="0"/>
                </a:lnTo>
                <a:lnTo>
                  <a:pt x="0" y="3812031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96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032664" y="-4924169"/>
            <a:ext cx="26353329" cy="12157104"/>
            <a:chOff x="0" y="0"/>
            <a:chExt cx="688255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8255" cy="317500"/>
            </a:xfrm>
            <a:custGeom>
              <a:avLst/>
              <a:gdLst/>
              <a:ahLst/>
              <a:cxnLst/>
              <a:rect r="r" b="b" t="t" l="l"/>
              <a:pathLst>
                <a:path h="317500" w="688255">
                  <a:moveTo>
                    <a:pt x="229542" y="19070"/>
                  </a:moveTo>
                  <a:cubicBezTo>
                    <a:pt x="264713" y="7556"/>
                    <a:pt x="304942" y="0"/>
                    <a:pt x="344313" y="0"/>
                  </a:cubicBezTo>
                  <a:cubicBezTo>
                    <a:pt x="383685" y="0"/>
                    <a:pt x="421570" y="6476"/>
                    <a:pt x="456483" y="17990"/>
                  </a:cubicBezTo>
                  <a:cubicBezTo>
                    <a:pt x="457227" y="18350"/>
                    <a:pt x="457970" y="18350"/>
                    <a:pt x="458712" y="18710"/>
                  </a:cubicBezTo>
                  <a:cubicBezTo>
                    <a:pt x="589826" y="64765"/>
                    <a:pt x="686398" y="186379"/>
                    <a:pt x="688255" y="317500"/>
                  </a:cubicBezTo>
                  <a:lnTo>
                    <a:pt x="688255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857" y="185660"/>
                    <a:pt x="96943" y="64045"/>
                    <a:pt x="229542" y="19070"/>
                  </a:cubicBezTo>
                  <a:close/>
                </a:path>
              </a:pathLst>
            </a:custGeom>
            <a:solidFill>
              <a:srgbClr val="13905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69850"/>
              <a:ext cx="688255" cy="247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561308" y="301850"/>
            <a:ext cx="3180017" cy="3342987"/>
          </a:xfrm>
          <a:custGeom>
            <a:avLst/>
            <a:gdLst/>
            <a:ahLst/>
            <a:cxnLst/>
            <a:rect r="r" b="b" t="t" l="l"/>
            <a:pathLst>
              <a:path h="3342987" w="3180017">
                <a:moveTo>
                  <a:pt x="0" y="0"/>
                </a:moveTo>
                <a:lnTo>
                  <a:pt x="3180016" y="0"/>
                </a:lnTo>
                <a:lnTo>
                  <a:pt x="3180016" y="3342988"/>
                </a:lnTo>
                <a:lnTo>
                  <a:pt x="0" y="3342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754324"/>
            <a:ext cx="11542390" cy="6778351"/>
            <a:chOff x="0" y="0"/>
            <a:chExt cx="3039971" cy="17852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39971" cy="1785245"/>
            </a:xfrm>
            <a:custGeom>
              <a:avLst/>
              <a:gdLst/>
              <a:ahLst/>
              <a:cxnLst/>
              <a:rect r="r" b="b" t="t" l="l"/>
              <a:pathLst>
                <a:path h="1785245" w="3039971">
                  <a:moveTo>
                    <a:pt x="24817" y="0"/>
                  </a:moveTo>
                  <a:lnTo>
                    <a:pt x="3015154" y="0"/>
                  </a:lnTo>
                  <a:cubicBezTo>
                    <a:pt x="3028860" y="0"/>
                    <a:pt x="3039971" y="11111"/>
                    <a:pt x="3039971" y="24817"/>
                  </a:cubicBezTo>
                  <a:lnTo>
                    <a:pt x="3039971" y="1760427"/>
                  </a:lnTo>
                  <a:cubicBezTo>
                    <a:pt x="3039971" y="1767009"/>
                    <a:pt x="3037356" y="1773322"/>
                    <a:pt x="3032702" y="1777976"/>
                  </a:cubicBezTo>
                  <a:cubicBezTo>
                    <a:pt x="3028048" y="1782630"/>
                    <a:pt x="3021736" y="1785245"/>
                    <a:pt x="3015154" y="1785245"/>
                  </a:cubicBezTo>
                  <a:lnTo>
                    <a:pt x="24817" y="1785245"/>
                  </a:lnTo>
                  <a:cubicBezTo>
                    <a:pt x="11111" y="1785245"/>
                    <a:pt x="0" y="1774134"/>
                    <a:pt x="0" y="1760427"/>
                  </a:cubicBezTo>
                  <a:lnTo>
                    <a:pt x="0" y="24817"/>
                  </a:lnTo>
                  <a:cubicBezTo>
                    <a:pt x="0" y="11111"/>
                    <a:pt x="11111" y="0"/>
                    <a:pt x="248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39971" cy="1823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43305" y="2467460"/>
            <a:ext cx="10939169" cy="1415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7000" spc="-14">
                <a:solidFill>
                  <a:srgbClr val="000000"/>
                </a:solidFill>
                <a:latin typeface="Atma Bold"/>
              </a:rPr>
              <a:t>MANFAAT DAN FUNGSI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638499" y="9027976"/>
            <a:ext cx="5334398" cy="2204602"/>
          </a:xfrm>
          <a:custGeom>
            <a:avLst/>
            <a:gdLst/>
            <a:ahLst/>
            <a:cxnLst/>
            <a:rect r="r" b="b" t="t" l="l"/>
            <a:pathLst>
              <a:path h="2204602" w="5334398">
                <a:moveTo>
                  <a:pt x="0" y="0"/>
                </a:moveTo>
                <a:lnTo>
                  <a:pt x="5334398" y="0"/>
                </a:lnTo>
                <a:lnTo>
                  <a:pt x="5334398" y="2204602"/>
                </a:lnTo>
                <a:lnTo>
                  <a:pt x="0" y="2204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194545">
            <a:off x="9015001" y="7810495"/>
            <a:ext cx="1355074" cy="1444362"/>
          </a:xfrm>
          <a:custGeom>
            <a:avLst/>
            <a:gdLst/>
            <a:ahLst/>
            <a:cxnLst/>
            <a:rect r="r" b="b" t="t" l="l"/>
            <a:pathLst>
              <a:path h="1444362" w="1355074">
                <a:moveTo>
                  <a:pt x="0" y="0"/>
                </a:moveTo>
                <a:lnTo>
                  <a:pt x="1355074" y="0"/>
                </a:lnTo>
                <a:lnTo>
                  <a:pt x="1355074" y="1444362"/>
                </a:lnTo>
                <a:lnTo>
                  <a:pt x="0" y="14443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08032">
            <a:off x="12174652" y="3688099"/>
            <a:ext cx="5298997" cy="2005993"/>
          </a:xfrm>
          <a:custGeom>
            <a:avLst/>
            <a:gdLst/>
            <a:ahLst/>
            <a:cxnLst/>
            <a:rect r="r" b="b" t="t" l="l"/>
            <a:pathLst>
              <a:path h="2005993" w="5298997">
                <a:moveTo>
                  <a:pt x="0" y="0"/>
                </a:moveTo>
                <a:lnTo>
                  <a:pt x="5298997" y="0"/>
                </a:lnTo>
                <a:lnTo>
                  <a:pt x="5298997" y="2005994"/>
                </a:lnTo>
                <a:lnTo>
                  <a:pt x="0" y="20059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-6329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60261">
            <a:off x="11907810" y="6906084"/>
            <a:ext cx="4792077" cy="2422177"/>
          </a:xfrm>
          <a:custGeom>
            <a:avLst/>
            <a:gdLst/>
            <a:ahLst/>
            <a:cxnLst/>
            <a:rect r="r" b="b" t="t" l="l"/>
            <a:pathLst>
              <a:path h="2422177" w="4792077">
                <a:moveTo>
                  <a:pt x="0" y="0"/>
                </a:moveTo>
                <a:lnTo>
                  <a:pt x="4792078" y="0"/>
                </a:lnTo>
                <a:lnTo>
                  <a:pt x="4792078" y="2422177"/>
                </a:lnTo>
                <a:lnTo>
                  <a:pt x="0" y="24221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08032">
            <a:off x="12968721" y="4303993"/>
            <a:ext cx="3508037" cy="3488902"/>
          </a:xfrm>
          <a:custGeom>
            <a:avLst/>
            <a:gdLst/>
            <a:ahLst/>
            <a:cxnLst/>
            <a:rect r="r" b="b" t="t" l="l"/>
            <a:pathLst>
              <a:path h="3488902" w="3508037">
                <a:moveTo>
                  <a:pt x="0" y="0"/>
                </a:moveTo>
                <a:lnTo>
                  <a:pt x="3508038" y="0"/>
                </a:lnTo>
                <a:lnTo>
                  <a:pt x="3508038" y="3488903"/>
                </a:lnTo>
                <a:lnTo>
                  <a:pt x="0" y="34889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608032">
            <a:off x="13899032" y="4992409"/>
            <a:ext cx="1647415" cy="2112071"/>
          </a:xfrm>
          <a:custGeom>
            <a:avLst/>
            <a:gdLst/>
            <a:ahLst/>
            <a:cxnLst/>
            <a:rect r="r" b="b" t="t" l="l"/>
            <a:pathLst>
              <a:path h="2112071" w="1647415">
                <a:moveTo>
                  <a:pt x="0" y="0"/>
                </a:moveTo>
                <a:lnTo>
                  <a:pt x="1647416" y="0"/>
                </a:lnTo>
                <a:lnTo>
                  <a:pt x="1647416" y="2112071"/>
                </a:lnTo>
                <a:lnTo>
                  <a:pt x="0" y="21120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-1387425">
            <a:off x="14056775" y="8229600"/>
            <a:ext cx="5615732" cy="4114800"/>
          </a:xfrm>
          <a:custGeom>
            <a:avLst/>
            <a:gdLst/>
            <a:ahLst/>
            <a:cxnLst/>
            <a:rect r="r" b="b" t="t" l="l"/>
            <a:pathLst>
              <a:path h="4114800" w="5615732">
                <a:moveTo>
                  <a:pt x="0" y="4114800"/>
                </a:moveTo>
                <a:lnTo>
                  <a:pt x="5615732" y="4114800"/>
                </a:lnTo>
                <a:lnTo>
                  <a:pt x="561573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895567" y="5186543"/>
            <a:ext cx="9808657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111">
                <a:solidFill>
                  <a:srgbClr val="000000"/>
                </a:solidFill>
                <a:latin typeface="Roboto"/>
              </a:rPr>
              <a:t>Untuk mempermudah mencari informasi terkait perusahaan, mempermudah konsumen yang ingin melihat lihat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10113776">
            <a:off x="14034657" y="-1102301"/>
            <a:ext cx="5334398" cy="2204602"/>
          </a:xfrm>
          <a:custGeom>
            <a:avLst/>
            <a:gdLst/>
            <a:ahLst/>
            <a:cxnLst/>
            <a:rect r="r" b="b" t="t" l="l"/>
            <a:pathLst>
              <a:path h="2204602" w="5334398">
                <a:moveTo>
                  <a:pt x="0" y="0"/>
                </a:moveTo>
                <a:lnTo>
                  <a:pt x="5334398" y="0"/>
                </a:lnTo>
                <a:lnTo>
                  <a:pt x="5334398" y="2204602"/>
                </a:lnTo>
                <a:lnTo>
                  <a:pt x="0" y="2204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7011715">
            <a:off x="14526311" y="2535237"/>
            <a:ext cx="1104792" cy="1177588"/>
          </a:xfrm>
          <a:custGeom>
            <a:avLst/>
            <a:gdLst/>
            <a:ahLst/>
            <a:cxnLst/>
            <a:rect r="r" b="b" t="t" l="l"/>
            <a:pathLst>
              <a:path h="1177588" w="1104792">
                <a:moveTo>
                  <a:pt x="0" y="0"/>
                </a:moveTo>
                <a:lnTo>
                  <a:pt x="1104792" y="0"/>
                </a:lnTo>
                <a:lnTo>
                  <a:pt x="1104792" y="1177588"/>
                </a:lnTo>
                <a:lnTo>
                  <a:pt x="0" y="11775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96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08153" y="4650284"/>
            <a:ext cx="26353329" cy="12157104"/>
            <a:chOff x="0" y="0"/>
            <a:chExt cx="688255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8255" cy="317500"/>
            </a:xfrm>
            <a:custGeom>
              <a:avLst/>
              <a:gdLst/>
              <a:ahLst/>
              <a:cxnLst/>
              <a:rect r="r" b="b" t="t" l="l"/>
              <a:pathLst>
                <a:path h="317500" w="688255">
                  <a:moveTo>
                    <a:pt x="229542" y="19070"/>
                  </a:moveTo>
                  <a:cubicBezTo>
                    <a:pt x="264713" y="7556"/>
                    <a:pt x="304942" y="0"/>
                    <a:pt x="344313" y="0"/>
                  </a:cubicBezTo>
                  <a:cubicBezTo>
                    <a:pt x="383685" y="0"/>
                    <a:pt x="421570" y="6476"/>
                    <a:pt x="456483" y="17990"/>
                  </a:cubicBezTo>
                  <a:cubicBezTo>
                    <a:pt x="457227" y="18350"/>
                    <a:pt x="457970" y="18350"/>
                    <a:pt x="458712" y="18710"/>
                  </a:cubicBezTo>
                  <a:cubicBezTo>
                    <a:pt x="589826" y="64765"/>
                    <a:pt x="686398" y="186379"/>
                    <a:pt x="688255" y="317500"/>
                  </a:cubicBezTo>
                  <a:lnTo>
                    <a:pt x="688255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857" y="185660"/>
                    <a:pt x="96943" y="64045"/>
                    <a:pt x="229542" y="19070"/>
                  </a:cubicBezTo>
                  <a:close/>
                </a:path>
              </a:pathLst>
            </a:custGeom>
            <a:solidFill>
              <a:srgbClr val="13905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69850"/>
              <a:ext cx="688255" cy="247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754324"/>
            <a:ext cx="11744224" cy="6778351"/>
            <a:chOff x="0" y="0"/>
            <a:chExt cx="3093129" cy="17852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93129" cy="1785245"/>
            </a:xfrm>
            <a:custGeom>
              <a:avLst/>
              <a:gdLst/>
              <a:ahLst/>
              <a:cxnLst/>
              <a:rect r="r" b="b" t="t" l="l"/>
              <a:pathLst>
                <a:path h="1785245" w="3093129">
                  <a:moveTo>
                    <a:pt x="24391" y="0"/>
                  </a:moveTo>
                  <a:lnTo>
                    <a:pt x="3068738" y="0"/>
                  </a:lnTo>
                  <a:cubicBezTo>
                    <a:pt x="3075207" y="0"/>
                    <a:pt x="3081411" y="2570"/>
                    <a:pt x="3085985" y="7144"/>
                  </a:cubicBezTo>
                  <a:cubicBezTo>
                    <a:pt x="3090559" y="11718"/>
                    <a:pt x="3093129" y="17922"/>
                    <a:pt x="3093129" y="24391"/>
                  </a:cubicBezTo>
                  <a:lnTo>
                    <a:pt x="3093129" y="1760854"/>
                  </a:lnTo>
                  <a:cubicBezTo>
                    <a:pt x="3093129" y="1774325"/>
                    <a:pt x="3082209" y="1785245"/>
                    <a:pt x="3068738" y="1785245"/>
                  </a:cubicBezTo>
                  <a:lnTo>
                    <a:pt x="24391" y="1785245"/>
                  </a:lnTo>
                  <a:cubicBezTo>
                    <a:pt x="10920" y="1785245"/>
                    <a:pt x="0" y="1774325"/>
                    <a:pt x="0" y="1760854"/>
                  </a:cubicBezTo>
                  <a:lnTo>
                    <a:pt x="0" y="24391"/>
                  </a:lnTo>
                  <a:cubicBezTo>
                    <a:pt x="0" y="10920"/>
                    <a:pt x="10920" y="0"/>
                    <a:pt x="2439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93129" cy="1823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638499" y="8742679"/>
            <a:ext cx="5334398" cy="2204602"/>
          </a:xfrm>
          <a:custGeom>
            <a:avLst/>
            <a:gdLst/>
            <a:ahLst/>
            <a:cxnLst/>
            <a:rect r="r" b="b" t="t" l="l"/>
            <a:pathLst>
              <a:path h="2204602" w="5334398">
                <a:moveTo>
                  <a:pt x="0" y="0"/>
                </a:moveTo>
                <a:lnTo>
                  <a:pt x="5334398" y="0"/>
                </a:lnTo>
                <a:lnTo>
                  <a:pt x="5334398" y="2204603"/>
                </a:lnTo>
                <a:lnTo>
                  <a:pt x="0" y="2204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194545">
            <a:off x="8049157" y="7711167"/>
            <a:ext cx="1355074" cy="1444362"/>
          </a:xfrm>
          <a:custGeom>
            <a:avLst/>
            <a:gdLst/>
            <a:ahLst/>
            <a:cxnLst/>
            <a:rect r="r" b="b" t="t" l="l"/>
            <a:pathLst>
              <a:path h="1444362" w="1355074">
                <a:moveTo>
                  <a:pt x="0" y="0"/>
                </a:moveTo>
                <a:lnTo>
                  <a:pt x="1355073" y="0"/>
                </a:lnTo>
                <a:lnTo>
                  <a:pt x="1355073" y="1444362"/>
                </a:lnTo>
                <a:lnTo>
                  <a:pt x="0" y="144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113776">
            <a:off x="14034657" y="-1102301"/>
            <a:ext cx="5334398" cy="2204602"/>
          </a:xfrm>
          <a:custGeom>
            <a:avLst/>
            <a:gdLst/>
            <a:ahLst/>
            <a:cxnLst/>
            <a:rect r="r" b="b" t="t" l="l"/>
            <a:pathLst>
              <a:path h="2204602" w="5334398">
                <a:moveTo>
                  <a:pt x="0" y="0"/>
                </a:moveTo>
                <a:lnTo>
                  <a:pt x="5334398" y="0"/>
                </a:lnTo>
                <a:lnTo>
                  <a:pt x="5334398" y="2204602"/>
                </a:lnTo>
                <a:lnTo>
                  <a:pt x="0" y="2204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457191" y="5143500"/>
            <a:ext cx="8887243" cy="1442356"/>
            <a:chOff x="0" y="0"/>
            <a:chExt cx="2504081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04081" cy="406400"/>
            </a:xfrm>
            <a:custGeom>
              <a:avLst/>
              <a:gdLst/>
              <a:ahLst/>
              <a:cxnLst/>
              <a:rect r="r" b="b" t="t" l="l"/>
              <a:pathLst>
                <a:path h="406400" w="2504081">
                  <a:moveTo>
                    <a:pt x="2300881" y="0"/>
                  </a:moveTo>
                  <a:cubicBezTo>
                    <a:pt x="2413105" y="0"/>
                    <a:pt x="2504081" y="90976"/>
                    <a:pt x="2504081" y="203200"/>
                  </a:cubicBezTo>
                  <a:cubicBezTo>
                    <a:pt x="2504081" y="315424"/>
                    <a:pt x="2413105" y="406400"/>
                    <a:pt x="23008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B4F9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2504081" cy="49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Roboto"/>
                </a:rPr>
                <a:t>Masyarakat yang memerlukan keramik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560261">
            <a:off x="12302469" y="6387206"/>
            <a:ext cx="4792077" cy="2422177"/>
          </a:xfrm>
          <a:custGeom>
            <a:avLst/>
            <a:gdLst/>
            <a:ahLst/>
            <a:cxnLst/>
            <a:rect r="r" b="b" t="t" l="l"/>
            <a:pathLst>
              <a:path h="2422177" w="4792077">
                <a:moveTo>
                  <a:pt x="4792078" y="0"/>
                </a:moveTo>
                <a:lnTo>
                  <a:pt x="0" y="0"/>
                </a:lnTo>
                <a:lnTo>
                  <a:pt x="0" y="2422177"/>
                </a:lnTo>
                <a:lnTo>
                  <a:pt x="4792078" y="2422177"/>
                </a:lnTo>
                <a:lnTo>
                  <a:pt x="479207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1387425">
            <a:off x="14451434" y="8437496"/>
            <a:ext cx="5615732" cy="4114800"/>
          </a:xfrm>
          <a:custGeom>
            <a:avLst/>
            <a:gdLst/>
            <a:ahLst/>
            <a:cxnLst/>
            <a:rect r="r" b="b" t="t" l="l"/>
            <a:pathLst>
              <a:path h="4114800" w="5615732">
                <a:moveTo>
                  <a:pt x="0" y="4114800"/>
                </a:moveTo>
                <a:lnTo>
                  <a:pt x="5615732" y="4114800"/>
                </a:lnTo>
                <a:lnTo>
                  <a:pt x="561573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816229" y="2431948"/>
            <a:ext cx="3813021" cy="3885881"/>
          </a:xfrm>
          <a:custGeom>
            <a:avLst/>
            <a:gdLst/>
            <a:ahLst/>
            <a:cxnLst/>
            <a:rect r="r" b="b" t="t" l="l"/>
            <a:pathLst>
              <a:path h="3885881" w="3813021">
                <a:moveTo>
                  <a:pt x="0" y="0"/>
                </a:moveTo>
                <a:lnTo>
                  <a:pt x="3813022" y="0"/>
                </a:lnTo>
                <a:lnTo>
                  <a:pt x="3813022" y="3885881"/>
                </a:lnTo>
                <a:lnTo>
                  <a:pt x="0" y="38858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608032">
            <a:off x="12968721" y="3860710"/>
            <a:ext cx="3508037" cy="3488902"/>
          </a:xfrm>
          <a:custGeom>
            <a:avLst/>
            <a:gdLst/>
            <a:ahLst/>
            <a:cxnLst/>
            <a:rect r="r" b="b" t="t" l="l"/>
            <a:pathLst>
              <a:path h="3488902" w="3508037">
                <a:moveTo>
                  <a:pt x="0" y="0"/>
                </a:moveTo>
                <a:lnTo>
                  <a:pt x="3508038" y="0"/>
                </a:lnTo>
                <a:lnTo>
                  <a:pt x="3508038" y="3488903"/>
                </a:lnTo>
                <a:lnTo>
                  <a:pt x="0" y="34889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684101" y="4745687"/>
            <a:ext cx="2077279" cy="1718948"/>
          </a:xfrm>
          <a:custGeom>
            <a:avLst/>
            <a:gdLst/>
            <a:ahLst/>
            <a:cxnLst/>
            <a:rect r="r" b="b" t="t" l="l"/>
            <a:pathLst>
              <a:path h="1718948" w="2077279">
                <a:moveTo>
                  <a:pt x="0" y="0"/>
                </a:moveTo>
                <a:lnTo>
                  <a:pt x="2077278" y="0"/>
                </a:lnTo>
                <a:lnTo>
                  <a:pt x="2077278" y="1718949"/>
                </a:lnTo>
                <a:lnTo>
                  <a:pt x="0" y="17189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31227" y="3091020"/>
            <a:ext cx="1093916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spc="-14">
                <a:solidFill>
                  <a:srgbClr val="000000"/>
                </a:solidFill>
                <a:latin typeface="Atma Bold"/>
              </a:rPr>
              <a:t>SASARAN PEMASARAN</a:t>
            </a:r>
          </a:p>
        </p:txBody>
      </p:sp>
      <p:sp>
        <p:nvSpPr>
          <p:cNvPr name="Freeform 20" id="20"/>
          <p:cNvSpPr/>
          <p:nvPr/>
        </p:nvSpPr>
        <p:spPr>
          <a:xfrm flipH="false" flipV="true" rot="-94336">
            <a:off x="-1376639" y="-2684393"/>
            <a:ext cx="5615732" cy="4114800"/>
          </a:xfrm>
          <a:custGeom>
            <a:avLst/>
            <a:gdLst/>
            <a:ahLst/>
            <a:cxnLst/>
            <a:rect r="r" b="b" t="t" l="l"/>
            <a:pathLst>
              <a:path h="4114800" w="5615732">
                <a:moveTo>
                  <a:pt x="0" y="4114800"/>
                </a:moveTo>
                <a:lnTo>
                  <a:pt x="5615732" y="4114800"/>
                </a:lnTo>
                <a:lnTo>
                  <a:pt x="561573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9509988">
            <a:off x="16581763" y="2515390"/>
            <a:ext cx="1355074" cy="1444362"/>
          </a:xfrm>
          <a:custGeom>
            <a:avLst/>
            <a:gdLst/>
            <a:ahLst/>
            <a:cxnLst/>
            <a:rect r="r" b="b" t="t" l="l"/>
            <a:pathLst>
              <a:path h="1444362" w="1355074">
                <a:moveTo>
                  <a:pt x="0" y="0"/>
                </a:moveTo>
                <a:lnTo>
                  <a:pt x="1355074" y="0"/>
                </a:lnTo>
                <a:lnTo>
                  <a:pt x="1355074" y="1444361"/>
                </a:lnTo>
                <a:lnTo>
                  <a:pt x="0" y="144436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96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32664" y="4595515"/>
            <a:ext cx="26353329" cy="12157104"/>
            <a:chOff x="0" y="0"/>
            <a:chExt cx="688255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8255" cy="317500"/>
            </a:xfrm>
            <a:custGeom>
              <a:avLst/>
              <a:gdLst/>
              <a:ahLst/>
              <a:cxnLst/>
              <a:rect r="r" b="b" t="t" l="l"/>
              <a:pathLst>
                <a:path h="317500" w="688255">
                  <a:moveTo>
                    <a:pt x="229542" y="19070"/>
                  </a:moveTo>
                  <a:cubicBezTo>
                    <a:pt x="264713" y="7556"/>
                    <a:pt x="304942" y="0"/>
                    <a:pt x="344313" y="0"/>
                  </a:cubicBezTo>
                  <a:cubicBezTo>
                    <a:pt x="383685" y="0"/>
                    <a:pt x="421570" y="6476"/>
                    <a:pt x="456483" y="17990"/>
                  </a:cubicBezTo>
                  <a:cubicBezTo>
                    <a:pt x="457227" y="18350"/>
                    <a:pt x="457970" y="18350"/>
                    <a:pt x="458712" y="18710"/>
                  </a:cubicBezTo>
                  <a:cubicBezTo>
                    <a:pt x="589826" y="64765"/>
                    <a:pt x="686398" y="186379"/>
                    <a:pt x="688255" y="317500"/>
                  </a:cubicBezTo>
                  <a:lnTo>
                    <a:pt x="688255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857" y="185660"/>
                    <a:pt x="96943" y="64045"/>
                    <a:pt x="229542" y="19070"/>
                  </a:cubicBezTo>
                  <a:close/>
                </a:path>
              </a:pathLst>
            </a:custGeom>
            <a:solidFill>
              <a:srgbClr val="13905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69850"/>
              <a:ext cx="688255" cy="247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738706">
            <a:off x="-1192963" y="-776916"/>
            <a:ext cx="5334398" cy="2204602"/>
          </a:xfrm>
          <a:custGeom>
            <a:avLst/>
            <a:gdLst/>
            <a:ahLst/>
            <a:cxnLst/>
            <a:rect r="r" b="b" t="t" l="l"/>
            <a:pathLst>
              <a:path h="2204602" w="5334398">
                <a:moveTo>
                  <a:pt x="0" y="0"/>
                </a:moveTo>
                <a:lnTo>
                  <a:pt x="5334398" y="0"/>
                </a:lnTo>
                <a:lnTo>
                  <a:pt x="5334398" y="2204603"/>
                </a:lnTo>
                <a:lnTo>
                  <a:pt x="0" y="2204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40567" y="1028700"/>
            <a:ext cx="13323267" cy="8229600"/>
            <a:chOff x="0" y="0"/>
            <a:chExt cx="3509009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09009" cy="2167467"/>
            </a:xfrm>
            <a:custGeom>
              <a:avLst/>
              <a:gdLst/>
              <a:ahLst/>
              <a:cxnLst/>
              <a:rect r="r" b="b" t="t" l="l"/>
              <a:pathLst>
                <a:path h="2167467" w="3509009">
                  <a:moveTo>
                    <a:pt x="21500" y="0"/>
                  </a:moveTo>
                  <a:lnTo>
                    <a:pt x="3487508" y="0"/>
                  </a:lnTo>
                  <a:cubicBezTo>
                    <a:pt x="3493211" y="0"/>
                    <a:pt x="3498679" y="2265"/>
                    <a:pt x="3502711" y="6297"/>
                  </a:cubicBezTo>
                  <a:cubicBezTo>
                    <a:pt x="3506743" y="10329"/>
                    <a:pt x="3509009" y="15798"/>
                    <a:pt x="3509009" y="21500"/>
                  </a:cubicBezTo>
                  <a:lnTo>
                    <a:pt x="3509009" y="2145967"/>
                  </a:lnTo>
                  <a:cubicBezTo>
                    <a:pt x="3509009" y="2157841"/>
                    <a:pt x="3499383" y="2167467"/>
                    <a:pt x="3487508" y="2167467"/>
                  </a:cubicBezTo>
                  <a:lnTo>
                    <a:pt x="21500" y="2167467"/>
                  </a:lnTo>
                  <a:cubicBezTo>
                    <a:pt x="15798" y="2167467"/>
                    <a:pt x="10329" y="2165202"/>
                    <a:pt x="6297" y="2161169"/>
                  </a:cubicBezTo>
                  <a:cubicBezTo>
                    <a:pt x="2265" y="2157138"/>
                    <a:pt x="0" y="2151669"/>
                    <a:pt x="0" y="2145967"/>
                  </a:cubicBezTo>
                  <a:lnTo>
                    <a:pt x="0" y="21500"/>
                  </a:lnTo>
                  <a:cubicBezTo>
                    <a:pt x="0" y="15798"/>
                    <a:pt x="2265" y="10329"/>
                    <a:pt x="6297" y="6297"/>
                  </a:cubicBezTo>
                  <a:cubicBezTo>
                    <a:pt x="10329" y="2265"/>
                    <a:pt x="15798" y="0"/>
                    <a:pt x="215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509009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true" rot="960834">
            <a:off x="-1767299" y="8298562"/>
            <a:ext cx="5615732" cy="4114800"/>
          </a:xfrm>
          <a:custGeom>
            <a:avLst/>
            <a:gdLst/>
            <a:ahLst/>
            <a:cxnLst/>
            <a:rect r="r" b="b" t="t" l="l"/>
            <a:pathLst>
              <a:path h="4114800" w="5615732">
                <a:moveTo>
                  <a:pt x="0" y="4114800"/>
                </a:moveTo>
                <a:lnTo>
                  <a:pt x="5615732" y="4114800"/>
                </a:lnTo>
                <a:lnTo>
                  <a:pt x="561573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194545">
            <a:off x="12030287" y="306519"/>
            <a:ext cx="1355074" cy="1444362"/>
          </a:xfrm>
          <a:custGeom>
            <a:avLst/>
            <a:gdLst/>
            <a:ahLst/>
            <a:cxnLst/>
            <a:rect r="r" b="b" t="t" l="l"/>
            <a:pathLst>
              <a:path h="1444362" w="1355074">
                <a:moveTo>
                  <a:pt x="0" y="0"/>
                </a:moveTo>
                <a:lnTo>
                  <a:pt x="1355074" y="0"/>
                </a:lnTo>
                <a:lnTo>
                  <a:pt x="1355074" y="1444362"/>
                </a:lnTo>
                <a:lnTo>
                  <a:pt x="0" y="14443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16533" y="3819073"/>
            <a:ext cx="5622533" cy="947416"/>
            <a:chOff x="0" y="0"/>
            <a:chExt cx="2411821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11821" cy="406400"/>
            </a:xfrm>
            <a:custGeom>
              <a:avLst/>
              <a:gdLst/>
              <a:ahLst/>
              <a:cxnLst/>
              <a:rect r="r" b="b" t="t" l="l"/>
              <a:pathLst>
                <a:path h="406400" w="2411821">
                  <a:moveTo>
                    <a:pt x="2208621" y="0"/>
                  </a:moveTo>
                  <a:cubicBezTo>
                    <a:pt x="2320846" y="0"/>
                    <a:pt x="2411821" y="90976"/>
                    <a:pt x="2411821" y="203200"/>
                  </a:cubicBezTo>
                  <a:cubicBezTo>
                    <a:pt x="2411821" y="315424"/>
                    <a:pt x="2320846" y="406400"/>
                    <a:pt x="22086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B4F9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411821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oboto"/>
                </a:rPr>
                <a:t>Home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783470" y="8882323"/>
            <a:ext cx="5334398" cy="2204602"/>
          </a:xfrm>
          <a:custGeom>
            <a:avLst/>
            <a:gdLst/>
            <a:ahLst/>
            <a:cxnLst/>
            <a:rect r="r" b="b" t="t" l="l"/>
            <a:pathLst>
              <a:path h="2204602" w="5334398">
                <a:moveTo>
                  <a:pt x="0" y="0"/>
                </a:moveTo>
                <a:lnTo>
                  <a:pt x="5334397" y="0"/>
                </a:lnTo>
                <a:lnTo>
                  <a:pt x="5334397" y="2204603"/>
                </a:lnTo>
                <a:lnTo>
                  <a:pt x="0" y="2204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947702" y="5223688"/>
            <a:ext cx="5622533" cy="947416"/>
            <a:chOff x="0" y="0"/>
            <a:chExt cx="2411821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11821" cy="406400"/>
            </a:xfrm>
            <a:custGeom>
              <a:avLst/>
              <a:gdLst/>
              <a:ahLst/>
              <a:cxnLst/>
              <a:rect r="r" b="b" t="t" l="l"/>
              <a:pathLst>
                <a:path h="406400" w="2411821">
                  <a:moveTo>
                    <a:pt x="2208621" y="0"/>
                  </a:moveTo>
                  <a:cubicBezTo>
                    <a:pt x="2320846" y="0"/>
                    <a:pt x="2411821" y="90976"/>
                    <a:pt x="2411821" y="203200"/>
                  </a:cubicBezTo>
                  <a:cubicBezTo>
                    <a:pt x="2411821" y="315424"/>
                    <a:pt x="2320846" y="406400"/>
                    <a:pt x="22086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B4F9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411821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oboto"/>
                </a:rPr>
                <a:t>Contact Us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890934" y="6606450"/>
            <a:ext cx="5622533" cy="947416"/>
            <a:chOff x="0" y="0"/>
            <a:chExt cx="2411821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11821" cy="406400"/>
            </a:xfrm>
            <a:custGeom>
              <a:avLst/>
              <a:gdLst/>
              <a:ahLst/>
              <a:cxnLst/>
              <a:rect r="r" b="b" t="t" l="l"/>
              <a:pathLst>
                <a:path h="406400" w="2411821">
                  <a:moveTo>
                    <a:pt x="2208621" y="0"/>
                  </a:moveTo>
                  <a:cubicBezTo>
                    <a:pt x="2320846" y="0"/>
                    <a:pt x="2411821" y="90976"/>
                    <a:pt x="2411821" y="203200"/>
                  </a:cubicBezTo>
                  <a:cubicBezTo>
                    <a:pt x="2411821" y="315424"/>
                    <a:pt x="2320846" y="406400"/>
                    <a:pt x="22086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B4F9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411821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oboto"/>
                </a:rPr>
                <a:t>Feedback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943473" y="3819073"/>
            <a:ext cx="5622533" cy="947416"/>
            <a:chOff x="0" y="0"/>
            <a:chExt cx="2411821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411821" cy="406400"/>
            </a:xfrm>
            <a:custGeom>
              <a:avLst/>
              <a:gdLst/>
              <a:ahLst/>
              <a:cxnLst/>
              <a:rect r="r" b="b" t="t" l="l"/>
              <a:pathLst>
                <a:path h="406400" w="2411821">
                  <a:moveTo>
                    <a:pt x="2208621" y="0"/>
                  </a:moveTo>
                  <a:cubicBezTo>
                    <a:pt x="2320846" y="0"/>
                    <a:pt x="2411821" y="90976"/>
                    <a:pt x="2411821" y="203200"/>
                  </a:cubicBezTo>
                  <a:cubicBezTo>
                    <a:pt x="2411821" y="315424"/>
                    <a:pt x="2320846" y="406400"/>
                    <a:pt x="22086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B4F9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411821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oboto"/>
                </a:rPr>
                <a:t>About Us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936187" y="5223688"/>
            <a:ext cx="5622533" cy="947416"/>
            <a:chOff x="0" y="0"/>
            <a:chExt cx="2411821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11821" cy="406400"/>
            </a:xfrm>
            <a:custGeom>
              <a:avLst/>
              <a:gdLst/>
              <a:ahLst/>
              <a:cxnLst/>
              <a:rect r="r" b="b" t="t" l="l"/>
              <a:pathLst>
                <a:path h="406400" w="2411821">
                  <a:moveTo>
                    <a:pt x="2208621" y="0"/>
                  </a:moveTo>
                  <a:cubicBezTo>
                    <a:pt x="2320846" y="0"/>
                    <a:pt x="2411821" y="90976"/>
                    <a:pt x="2411821" y="203200"/>
                  </a:cubicBezTo>
                  <a:cubicBezTo>
                    <a:pt x="2411821" y="315424"/>
                    <a:pt x="2320846" y="406400"/>
                    <a:pt x="22086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B4F9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2411821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oboto"/>
                </a:rPr>
                <a:t>Product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4657399" y="5763317"/>
            <a:ext cx="2146198" cy="2890503"/>
          </a:xfrm>
          <a:custGeom>
            <a:avLst/>
            <a:gdLst/>
            <a:ahLst/>
            <a:cxnLst/>
            <a:rect r="r" b="b" t="t" l="l"/>
            <a:pathLst>
              <a:path h="2890503" w="2146198">
                <a:moveTo>
                  <a:pt x="0" y="0"/>
                </a:moveTo>
                <a:lnTo>
                  <a:pt x="2146198" y="0"/>
                </a:lnTo>
                <a:lnTo>
                  <a:pt x="2146198" y="2890502"/>
                </a:lnTo>
                <a:lnTo>
                  <a:pt x="0" y="2890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38076">
            <a:off x="14027849" y="3048524"/>
            <a:ext cx="3508037" cy="3488902"/>
          </a:xfrm>
          <a:custGeom>
            <a:avLst/>
            <a:gdLst/>
            <a:ahLst/>
            <a:cxnLst/>
            <a:rect r="r" b="b" t="t" l="l"/>
            <a:pathLst>
              <a:path h="3488902" w="3508037">
                <a:moveTo>
                  <a:pt x="0" y="0"/>
                </a:moveTo>
                <a:lnTo>
                  <a:pt x="3508037" y="0"/>
                </a:lnTo>
                <a:lnTo>
                  <a:pt x="3508037" y="3488902"/>
                </a:lnTo>
                <a:lnTo>
                  <a:pt x="0" y="3488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825977" y="4043563"/>
            <a:ext cx="1984590" cy="1309830"/>
          </a:xfrm>
          <a:custGeom>
            <a:avLst/>
            <a:gdLst/>
            <a:ahLst/>
            <a:cxnLst/>
            <a:rect r="r" b="b" t="t" l="l"/>
            <a:pathLst>
              <a:path h="1309830" w="1984590">
                <a:moveTo>
                  <a:pt x="0" y="0"/>
                </a:moveTo>
                <a:lnTo>
                  <a:pt x="1984590" y="0"/>
                </a:lnTo>
                <a:lnTo>
                  <a:pt x="1984590" y="1309830"/>
                </a:lnTo>
                <a:lnTo>
                  <a:pt x="0" y="13098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566007" y="4292780"/>
            <a:ext cx="4504530" cy="2595736"/>
          </a:xfrm>
          <a:custGeom>
            <a:avLst/>
            <a:gdLst/>
            <a:ahLst/>
            <a:cxnLst/>
            <a:rect r="r" b="b" t="t" l="l"/>
            <a:pathLst>
              <a:path h="2595736" w="4504530">
                <a:moveTo>
                  <a:pt x="0" y="0"/>
                </a:moveTo>
                <a:lnTo>
                  <a:pt x="4504530" y="0"/>
                </a:lnTo>
                <a:lnTo>
                  <a:pt x="4504530" y="2595736"/>
                </a:lnTo>
                <a:lnTo>
                  <a:pt x="0" y="25957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269506" y="1934681"/>
            <a:ext cx="1093916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spc="-14">
                <a:solidFill>
                  <a:srgbClr val="000000"/>
                </a:solidFill>
                <a:latin typeface="Atma Bold"/>
              </a:rPr>
              <a:t>FITUR-FITUR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5818272" y="-1732015"/>
            <a:ext cx="3914203" cy="4114800"/>
          </a:xfrm>
          <a:custGeom>
            <a:avLst/>
            <a:gdLst/>
            <a:ahLst/>
            <a:cxnLst/>
            <a:rect r="r" b="b" t="t" l="l"/>
            <a:pathLst>
              <a:path h="4114800" w="3914203">
                <a:moveTo>
                  <a:pt x="0" y="0"/>
                </a:moveTo>
                <a:lnTo>
                  <a:pt x="3914203" y="0"/>
                </a:lnTo>
                <a:lnTo>
                  <a:pt x="39142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96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32664" y="4595515"/>
            <a:ext cx="26353329" cy="12157104"/>
            <a:chOff x="0" y="0"/>
            <a:chExt cx="688255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8255" cy="317500"/>
            </a:xfrm>
            <a:custGeom>
              <a:avLst/>
              <a:gdLst/>
              <a:ahLst/>
              <a:cxnLst/>
              <a:rect r="r" b="b" t="t" l="l"/>
              <a:pathLst>
                <a:path h="317500" w="688255">
                  <a:moveTo>
                    <a:pt x="229542" y="19070"/>
                  </a:moveTo>
                  <a:cubicBezTo>
                    <a:pt x="264713" y="7556"/>
                    <a:pt x="304942" y="0"/>
                    <a:pt x="344313" y="0"/>
                  </a:cubicBezTo>
                  <a:cubicBezTo>
                    <a:pt x="383685" y="0"/>
                    <a:pt x="421570" y="6476"/>
                    <a:pt x="456483" y="17990"/>
                  </a:cubicBezTo>
                  <a:cubicBezTo>
                    <a:pt x="457227" y="18350"/>
                    <a:pt x="457970" y="18350"/>
                    <a:pt x="458712" y="18710"/>
                  </a:cubicBezTo>
                  <a:cubicBezTo>
                    <a:pt x="589826" y="64765"/>
                    <a:pt x="686398" y="186379"/>
                    <a:pt x="688255" y="317500"/>
                  </a:cubicBezTo>
                  <a:lnTo>
                    <a:pt x="688255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857" y="185660"/>
                    <a:pt x="96943" y="64045"/>
                    <a:pt x="229542" y="19070"/>
                  </a:cubicBezTo>
                  <a:close/>
                </a:path>
              </a:pathLst>
            </a:custGeom>
            <a:solidFill>
              <a:srgbClr val="13905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69850"/>
              <a:ext cx="688255" cy="247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738706">
            <a:off x="-1192963" y="-776916"/>
            <a:ext cx="5334398" cy="2204602"/>
          </a:xfrm>
          <a:custGeom>
            <a:avLst/>
            <a:gdLst/>
            <a:ahLst/>
            <a:cxnLst/>
            <a:rect r="r" b="b" t="t" l="l"/>
            <a:pathLst>
              <a:path h="2204602" w="5334398">
                <a:moveTo>
                  <a:pt x="0" y="0"/>
                </a:moveTo>
                <a:lnTo>
                  <a:pt x="5334398" y="0"/>
                </a:lnTo>
                <a:lnTo>
                  <a:pt x="5334398" y="2204603"/>
                </a:lnTo>
                <a:lnTo>
                  <a:pt x="0" y="2204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77457" y="1028700"/>
            <a:ext cx="13323267" cy="8229600"/>
            <a:chOff x="0" y="0"/>
            <a:chExt cx="3509009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09009" cy="2167467"/>
            </a:xfrm>
            <a:custGeom>
              <a:avLst/>
              <a:gdLst/>
              <a:ahLst/>
              <a:cxnLst/>
              <a:rect r="r" b="b" t="t" l="l"/>
              <a:pathLst>
                <a:path h="2167467" w="3509009">
                  <a:moveTo>
                    <a:pt x="21500" y="0"/>
                  </a:moveTo>
                  <a:lnTo>
                    <a:pt x="3487508" y="0"/>
                  </a:lnTo>
                  <a:cubicBezTo>
                    <a:pt x="3493211" y="0"/>
                    <a:pt x="3498679" y="2265"/>
                    <a:pt x="3502711" y="6297"/>
                  </a:cubicBezTo>
                  <a:cubicBezTo>
                    <a:pt x="3506743" y="10329"/>
                    <a:pt x="3509009" y="15798"/>
                    <a:pt x="3509009" y="21500"/>
                  </a:cubicBezTo>
                  <a:lnTo>
                    <a:pt x="3509009" y="2145967"/>
                  </a:lnTo>
                  <a:cubicBezTo>
                    <a:pt x="3509009" y="2157841"/>
                    <a:pt x="3499383" y="2167467"/>
                    <a:pt x="3487508" y="2167467"/>
                  </a:cubicBezTo>
                  <a:lnTo>
                    <a:pt x="21500" y="2167467"/>
                  </a:lnTo>
                  <a:cubicBezTo>
                    <a:pt x="15798" y="2167467"/>
                    <a:pt x="10329" y="2165202"/>
                    <a:pt x="6297" y="2161169"/>
                  </a:cubicBezTo>
                  <a:cubicBezTo>
                    <a:pt x="2265" y="2157138"/>
                    <a:pt x="0" y="2151669"/>
                    <a:pt x="0" y="2145967"/>
                  </a:cubicBezTo>
                  <a:lnTo>
                    <a:pt x="0" y="21500"/>
                  </a:lnTo>
                  <a:cubicBezTo>
                    <a:pt x="0" y="15798"/>
                    <a:pt x="2265" y="10329"/>
                    <a:pt x="6297" y="6297"/>
                  </a:cubicBezTo>
                  <a:cubicBezTo>
                    <a:pt x="10329" y="2265"/>
                    <a:pt x="15798" y="0"/>
                    <a:pt x="215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509009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true" rot="960834">
            <a:off x="-1767299" y="8298562"/>
            <a:ext cx="5615732" cy="4114800"/>
          </a:xfrm>
          <a:custGeom>
            <a:avLst/>
            <a:gdLst/>
            <a:ahLst/>
            <a:cxnLst/>
            <a:rect r="r" b="b" t="t" l="l"/>
            <a:pathLst>
              <a:path h="4114800" w="5615732">
                <a:moveTo>
                  <a:pt x="0" y="4114800"/>
                </a:moveTo>
                <a:lnTo>
                  <a:pt x="5615732" y="4114800"/>
                </a:lnTo>
                <a:lnTo>
                  <a:pt x="561573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194545">
            <a:off x="12030287" y="306519"/>
            <a:ext cx="1355074" cy="1444362"/>
          </a:xfrm>
          <a:custGeom>
            <a:avLst/>
            <a:gdLst/>
            <a:ahLst/>
            <a:cxnLst/>
            <a:rect r="r" b="b" t="t" l="l"/>
            <a:pathLst>
              <a:path h="1444362" w="1355074">
                <a:moveTo>
                  <a:pt x="0" y="0"/>
                </a:moveTo>
                <a:lnTo>
                  <a:pt x="1355074" y="0"/>
                </a:lnTo>
                <a:lnTo>
                  <a:pt x="1355074" y="1444362"/>
                </a:lnTo>
                <a:lnTo>
                  <a:pt x="0" y="14443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024496" y="4395536"/>
            <a:ext cx="5622533" cy="947416"/>
            <a:chOff x="0" y="0"/>
            <a:chExt cx="2411821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11821" cy="406400"/>
            </a:xfrm>
            <a:custGeom>
              <a:avLst/>
              <a:gdLst/>
              <a:ahLst/>
              <a:cxnLst/>
              <a:rect r="r" b="b" t="t" l="l"/>
              <a:pathLst>
                <a:path h="406400" w="2411821">
                  <a:moveTo>
                    <a:pt x="2208621" y="0"/>
                  </a:moveTo>
                  <a:cubicBezTo>
                    <a:pt x="2320846" y="0"/>
                    <a:pt x="2411821" y="90976"/>
                    <a:pt x="2411821" y="203200"/>
                  </a:cubicBezTo>
                  <a:cubicBezTo>
                    <a:pt x="2411821" y="315424"/>
                    <a:pt x="2320846" y="406400"/>
                    <a:pt x="22086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B4F9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411821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oboto"/>
                </a:rPr>
                <a:t>Ada detail di setiap Produk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783470" y="8882323"/>
            <a:ext cx="5334398" cy="2204602"/>
          </a:xfrm>
          <a:custGeom>
            <a:avLst/>
            <a:gdLst/>
            <a:ahLst/>
            <a:cxnLst/>
            <a:rect r="r" b="b" t="t" l="l"/>
            <a:pathLst>
              <a:path h="2204602" w="5334398">
                <a:moveTo>
                  <a:pt x="0" y="0"/>
                </a:moveTo>
                <a:lnTo>
                  <a:pt x="5334397" y="0"/>
                </a:lnTo>
                <a:lnTo>
                  <a:pt x="5334397" y="2204603"/>
                </a:lnTo>
                <a:lnTo>
                  <a:pt x="0" y="2204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024496" y="5525956"/>
            <a:ext cx="5622533" cy="947416"/>
            <a:chOff x="0" y="0"/>
            <a:chExt cx="2411821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11821" cy="406400"/>
            </a:xfrm>
            <a:custGeom>
              <a:avLst/>
              <a:gdLst/>
              <a:ahLst/>
              <a:cxnLst/>
              <a:rect r="r" b="b" t="t" l="l"/>
              <a:pathLst>
                <a:path h="406400" w="2411821">
                  <a:moveTo>
                    <a:pt x="2208621" y="0"/>
                  </a:moveTo>
                  <a:cubicBezTo>
                    <a:pt x="2320846" y="0"/>
                    <a:pt x="2411821" y="90976"/>
                    <a:pt x="2411821" y="203200"/>
                  </a:cubicBezTo>
                  <a:cubicBezTo>
                    <a:pt x="2411821" y="315424"/>
                    <a:pt x="2320846" y="406400"/>
                    <a:pt x="22086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B4F9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411821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oboto"/>
                </a:rPr>
                <a:t>Ada fitur komentar dan di tampilkan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831153" y="4405977"/>
            <a:ext cx="5622533" cy="947416"/>
            <a:chOff x="0" y="0"/>
            <a:chExt cx="2411821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11821" cy="406400"/>
            </a:xfrm>
            <a:custGeom>
              <a:avLst/>
              <a:gdLst/>
              <a:ahLst/>
              <a:cxnLst/>
              <a:rect r="r" b="b" t="t" l="l"/>
              <a:pathLst>
                <a:path h="406400" w="2411821">
                  <a:moveTo>
                    <a:pt x="2208621" y="0"/>
                  </a:moveTo>
                  <a:cubicBezTo>
                    <a:pt x="2320846" y="0"/>
                    <a:pt x="2411821" y="90976"/>
                    <a:pt x="2411821" y="203200"/>
                  </a:cubicBezTo>
                  <a:cubicBezTo>
                    <a:pt x="2411821" y="315424"/>
                    <a:pt x="2320846" y="406400"/>
                    <a:pt x="22086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B4F9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411821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oboto"/>
                </a:rPr>
                <a:t>Memerlukan Internet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831153" y="5531176"/>
            <a:ext cx="5622533" cy="947416"/>
            <a:chOff x="0" y="0"/>
            <a:chExt cx="2411821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411821" cy="406400"/>
            </a:xfrm>
            <a:custGeom>
              <a:avLst/>
              <a:gdLst/>
              <a:ahLst/>
              <a:cxnLst/>
              <a:rect r="r" b="b" t="t" l="l"/>
              <a:pathLst>
                <a:path h="406400" w="2411821">
                  <a:moveTo>
                    <a:pt x="2208621" y="0"/>
                  </a:moveTo>
                  <a:cubicBezTo>
                    <a:pt x="2320846" y="0"/>
                    <a:pt x="2411821" y="90976"/>
                    <a:pt x="2411821" y="203200"/>
                  </a:cubicBezTo>
                  <a:cubicBezTo>
                    <a:pt x="2411821" y="315424"/>
                    <a:pt x="2320846" y="406400"/>
                    <a:pt x="22086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B4F9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411821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oboto"/>
                </a:rPr>
                <a:t>Tidak bisa melakukan transaksi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831153" y="6656376"/>
            <a:ext cx="5622533" cy="947416"/>
            <a:chOff x="0" y="0"/>
            <a:chExt cx="2411821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11821" cy="406400"/>
            </a:xfrm>
            <a:custGeom>
              <a:avLst/>
              <a:gdLst/>
              <a:ahLst/>
              <a:cxnLst/>
              <a:rect r="r" b="b" t="t" l="l"/>
              <a:pathLst>
                <a:path h="406400" w="2411821">
                  <a:moveTo>
                    <a:pt x="2208621" y="0"/>
                  </a:moveTo>
                  <a:cubicBezTo>
                    <a:pt x="2320846" y="0"/>
                    <a:pt x="2411821" y="90976"/>
                    <a:pt x="2411821" y="203200"/>
                  </a:cubicBezTo>
                  <a:cubicBezTo>
                    <a:pt x="2411821" y="315424"/>
                    <a:pt x="2320846" y="406400"/>
                    <a:pt x="22086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B4F9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2411821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oboto"/>
                </a:rPr>
                <a:t>Belum responsif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4657399" y="5763317"/>
            <a:ext cx="2146198" cy="2890503"/>
          </a:xfrm>
          <a:custGeom>
            <a:avLst/>
            <a:gdLst/>
            <a:ahLst/>
            <a:cxnLst/>
            <a:rect r="r" b="b" t="t" l="l"/>
            <a:pathLst>
              <a:path h="2890503" w="2146198">
                <a:moveTo>
                  <a:pt x="0" y="0"/>
                </a:moveTo>
                <a:lnTo>
                  <a:pt x="2146198" y="0"/>
                </a:lnTo>
                <a:lnTo>
                  <a:pt x="2146198" y="2890502"/>
                </a:lnTo>
                <a:lnTo>
                  <a:pt x="0" y="2890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38076">
            <a:off x="14027849" y="3048524"/>
            <a:ext cx="3508037" cy="3488902"/>
          </a:xfrm>
          <a:custGeom>
            <a:avLst/>
            <a:gdLst/>
            <a:ahLst/>
            <a:cxnLst/>
            <a:rect r="r" b="b" t="t" l="l"/>
            <a:pathLst>
              <a:path h="3488902" w="3508037">
                <a:moveTo>
                  <a:pt x="0" y="0"/>
                </a:moveTo>
                <a:lnTo>
                  <a:pt x="3508037" y="0"/>
                </a:lnTo>
                <a:lnTo>
                  <a:pt x="3508037" y="3488902"/>
                </a:lnTo>
                <a:lnTo>
                  <a:pt x="0" y="3488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825977" y="4043563"/>
            <a:ext cx="1984590" cy="1309830"/>
          </a:xfrm>
          <a:custGeom>
            <a:avLst/>
            <a:gdLst/>
            <a:ahLst/>
            <a:cxnLst/>
            <a:rect r="r" b="b" t="t" l="l"/>
            <a:pathLst>
              <a:path h="1309830" w="1984590">
                <a:moveTo>
                  <a:pt x="0" y="0"/>
                </a:moveTo>
                <a:lnTo>
                  <a:pt x="1984590" y="0"/>
                </a:lnTo>
                <a:lnTo>
                  <a:pt x="1984590" y="1309830"/>
                </a:lnTo>
                <a:lnTo>
                  <a:pt x="0" y="13098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566007" y="4292780"/>
            <a:ext cx="4504530" cy="2595736"/>
          </a:xfrm>
          <a:custGeom>
            <a:avLst/>
            <a:gdLst/>
            <a:ahLst/>
            <a:cxnLst/>
            <a:rect r="r" b="b" t="t" l="l"/>
            <a:pathLst>
              <a:path h="2595736" w="4504530">
                <a:moveTo>
                  <a:pt x="0" y="0"/>
                </a:moveTo>
                <a:lnTo>
                  <a:pt x="4504530" y="0"/>
                </a:lnTo>
                <a:lnTo>
                  <a:pt x="4504530" y="2595736"/>
                </a:lnTo>
                <a:lnTo>
                  <a:pt x="0" y="25957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232616" y="1315985"/>
            <a:ext cx="10939169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spc="-14">
                <a:solidFill>
                  <a:srgbClr val="000000"/>
                </a:solidFill>
                <a:latin typeface="Atma Bold"/>
              </a:rPr>
              <a:t>KELEBIHAN DAN KEKURANGAN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5818272" y="-1732015"/>
            <a:ext cx="3914203" cy="4114800"/>
          </a:xfrm>
          <a:custGeom>
            <a:avLst/>
            <a:gdLst/>
            <a:ahLst/>
            <a:cxnLst/>
            <a:rect r="r" b="b" t="t" l="l"/>
            <a:pathLst>
              <a:path h="4114800" w="3914203">
                <a:moveTo>
                  <a:pt x="0" y="0"/>
                </a:moveTo>
                <a:lnTo>
                  <a:pt x="3914203" y="0"/>
                </a:lnTo>
                <a:lnTo>
                  <a:pt x="39142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-725884" y="3620606"/>
            <a:ext cx="1093916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7">
                <a:solidFill>
                  <a:srgbClr val="000000"/>
                </a:solidFill>
                <a:latin typeface="Atma Bold"/>
              </a:rPr>
              <a:t>KELEBIHAN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080773" y="3620606"/>
            <a:ext cx="1093916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7">
                <a:solidFill>
                  <a:srgbClr val="000000"/>
                </a:solidFill>
                <a:latin typeface="Atma Bold"/>
              </a:rPr>
              <a:t>KEKURANGAN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932434" y="6734860"/>
            <a:ext cx="5622533" cy="947416"/>
            <a:chOff x="0" y="0"/>
            <a:chExt cx="2411821" cy="406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411821" cy="406400"/>
            </a:xfrm>
            <a:custGeom>
              <a:avLst/>
              <a:gdLst/>
              <a:ahLst/>
              <a:cxnLst/>
              <a:rect r="r" b="b" t="t" l="l"/>
              <a:pathLst>
                <a:path h="406400" w="2411821">
                  <a:moveTo>
                    <a:pt x="2208621" y="0"/>
                  </a:moveTo>
                  <a:cubicBezTo>
                    <a:pt x="2320846" y="0"/>
                    <a:pt x="2411821" y="90976"/>
                    <a:pt x="2411821" y="203200"/>
                  </a:cubicBezTo>
                  <a:cubicBezTo>
                    <a:pt x="2411821" y="315424"/>
                    <a:pt x="2320846" y="406400"/>
                    <a:pt x="22086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B4F9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2411821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oboto"/>
                </a:rPr>
                <a:t>Tidak perlu di install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831153" y="7784767"/>
            <a:ext cx="5622533" cy="1069069"/>
            <a:chOff x="0" y="0"/>
            <a:chExt cx="2411821" cy="45858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411821" cy="458584"/>
            </a:xfrm>
            <a:custGeom>
              <a:avLst/>
              <a:gdLst/>
              <a:ahLst/>
              <a:cxnLst/>
              <a:rect r="r" b="b" t="t" l="l"/>
              <a:pathLst>
                <a:path h="458584" w="2411821">
                  <a:moveTo>
                    <a:pt x="2208621" y="0"/>
                  </a:moveTo>
                  <a:cubicBezTo>
                    <a:pt x="2320846" y="0"/>
                    <a:pt x="2411821" y="102658"/>
                    <a:pt x="2411821" y="229292"/>
                  </a:cubicBezTo>
                  <a:cubicBezTo>
                    <a:pt x="2411821" y="355927"/>
                    <a:pt x="2320846" y="458584"/>
                    <a:pt x="2208621" y="458584"/>
                  </a:cubicBezTo>
                  <a:lnTo>
                    <a:pt x="203200" y="458584"/>
                  </a:lnTo>
                  <a:cubicBezTo>
                    <a:pt x="90976" y="458584"/>
                    <a:pt x="0" y="355927"/>
                    <a:pt x="0" y="229292"/>
                  </a:cubicBezTo>
                  <a:cubicBezTo>
                    <a:pt x="0" y="1026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B4F9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2411821" cy="506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oboto"/>
                </a:rPr>
                <a:t>Informasi hanya menggunakan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oboto"/>
                </a:rPr>
                <a:t>bahasa indonesia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96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571" y="711748"/>
            <a:ext cx="6293560" cy="6616094"/>
          </a:xfrm>
          <a:custGeom>
            <a:avLst/>
            <a:gdLst/>
            <a:ahLst/>
            <a:cxnLst/>
            <a:rect r="r" b="b" t="t" l="l"/>
            <a:pathLst>
              <a:path h="6616094" w="6293560">
                <a:moveTo>
                  <a:pt x="0" y="0"/>
                </a:moveTo>
                <a:lnTo>
                  <a:pt x="6293560" y="0"/>
                </a:lnTo>
                <a:lnTo>
                  <a:pt x="6293560" y="6616094"/>
                </a:lnTo>
                <a:lnTo>
                  <a:pt x="0" y="6616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68151" y="1028700"/>
            <a:ext cx="26353329" cy="12157104"/>
            <a:chOff x="0" y="0"/>
            <a:chExt cx="688255" cy="317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8255" cy="317500"/>
            </a:xfrm>
            <a:custGeom>
              <a:avLst/>
              <a:gdLst/>
              <a:ahLst/>
              <a:cxnLst/>
              <a:rect r="r" b="b" t="t" l="l"/>
              <a:pathLst>
                <a:path h="317500" w="688255">
                  <a:moveTo>
                    <a:pt x="229542" y="19070"/>
                  </a:moveTo>
                  <a:cubicBezTo>
                    <a:pt x="264713" y="7556"/>
                    <a:pt x="304942" y="0"/>
                    <a:pt x="344313" y="0"/>
                  </a:cubicBezTo>
                  <a:cubicBezTo>
                    <a:pt x="383685" y="0"/>
                    <a:pt x="421570" y="6476"/>
                    <a:pt x="456483" y="17990"/>
                  </a:cubicBezTo>
                  <a:cubicBezTo>
                    <a:pt x="457227" y="18350"/>
                    <a:pt x="457970" y="18350"/>
                    <a:pt x="458712" y="18710"/>
                  </a:cubicBezTo>
                  <a:cubicBezTo>
                    <a:pt x="589826" y="64765"/>
                    <a:pt x="686398" y="186379"/>
                    <a:pt x="688255" y="317500"/>
                  </a:cubicBezTo>
                  <a:lnTo>
                    <a:pt x="688255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857" y="185660"/>
                    <a:pt x="96943" y="64045"/>
                    <a:pt x="229542" y="19070"/>
                  </a:cubicBezTo>
                  <a:close/>
                </a:path>
              </a:pathLst>
            </a:custGeom>
            <a:solidFill>
              <a:srgbClr val="13905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69850"/>
              <a:ext cx="688255" cy="247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851030" y="9017855"/>
            <a:ext cx="5334398" cy="2204602"/>
          </a:xfrm>
          <a:custGeom>
            <a:avLst/>
            <a:gdLst/>
            <a:ahLst/>
            <a:cxnLst/>
            <a:rect r="r" b="b" t="t" l="l"/>
            <a:pathLst>
              <a:path h="2204602" w="5334398">
                <a:moveTo>
                  <a:pt x="0" y="0"/>
                </a:moveTo>
                <a:lnTo>
                  <a:pt x="5334398" y="0"/>
                </a:lnTo>
                <a:lnTo>
                  <a:pt x="5334398" y="2204603"/>
                </a:lnTo>
                <a:lnTo>
                  <a:pt x="0" y="220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1387425">
            <a:off x="13506021" y="8200056"/>
            <a:ext cx="6546672" cy="4796925"/>
          </a:xfrm>
          <a:custGeom>
            <a:avLst/>
            <a:gdLst/>
            <a:ahLst/>
            <a:cxnLst/>
            <a:rect r="r" b="b" t="t" l="l"/>
            <a:pathLst>
              <a:path h="4796925" w="6546672">
                <a:moveTo>
                  <a:pt x="0" y="4796926"/>
                </a:moveTo>
                <a:lnTo>
                  <a:pt x="6546672" y="4796926"/>
                </a:lnTo>
                <a:lnTo>
                  <a:pt x="6546672" y="0"/>
                </a:lnTo>
                <a:lnTo>
                  <a:pt x="0" y="0"/>
                </a:lnTo>
                <a:lnTo>
                  <a:pt x="0" y="479692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386922">
            <a:off x="865319" y="1809151"/>
            <a:ext cx="6070352" cy="6668698"/>
            <a:chOff x="0" y="0"/>
            <a:chExt cx="8093803" cy="8891597"/>
          </a:xfrm>
        </p:grpSpPr>
        <p:sp>
          <p:nvSpPr>
            <p:cNvPr name="Freeform 9" id="9"/>
            <p:cNvSpPr/>
            <p:nvPr/>
          </p:nvSpPr>
          <p:spPr>
            <a:xfrm flipH="false" flipV="false" rot="-138076">
              <a:off x="57426" y="158976"/>
              <a:ext cx="7978952" cy="3020520"/>
            </a:xfrm>
            <a:custGeom>
              <a:avLst/>
              <a:gdLst/>
              <a:ahLst/>
              <a:cxnLst/>
              <a:rect r="r" b="b" t="t" l="l"/>
              <a:pathLst>
                <a:path h="3020520" w="7978952">
                  <a:moveTo>
                    <a:pt x="0" y="0"/>
                  </a:moveTo>
                  <a:lnTo>
                    <a:pt x="7978951" y="0"/>
                  </a:lnTo>
                  <a:lnTo>
                    <a:pt x="7978951" y="3020519"/>
                  </a:lnTo>
                  <a:lnTo>
                    <a:pt x="0" y="3020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-63297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85847">
              <a:off x="784878" y="5052127"/>
              <a:ext cx="7215658" cy="3647187"/>
            </a:xfrm>
            <a:custGeom>
              <a:avLst/>
              <a:gdLst/>
              <a:ahLst/>
              <a:cxnLst/>
              <a:rect r="r" b="b" t="t" l="l"/>
              <a:pathLst>
                <a:path h="3647187" w="7215658">
                  <a:moveTo>
                    <a:pt x="0" y="0"/>
                  </a:moveTo>
                  <a:lnTo>
                    <a:pt x="7215659" y="0"/>
                  </a:lnTo>
                  <a:lnTo>
                    <a:pt x="7215659" y="3647187"/>
                  </a:lnTo>
                  <a:lnTo>
                    <a:pt x="0" y="3647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138076">
              <a:off x="1696782" y="1071290"/>
              <a:ext cx="5282218" cy="5253406"/>
            </a:xfrm>
            <a:custGeom>
              <a:avLst/>
              <a:gdLst/>
              <a:ahLst/>
              <a:cxnLst/>
              <a:rect r="r" b="b" t="t" l="l"/>
              <a:pathLst>
                <a:path h="5253406" w="5282218">
                  <a:moveTo>
                    <a:pt x="0" y="0"/>
                  </a:moveTo>
                  <a:lnTo>
                    <a:pt x="5282218" y="0"/>
                  </a:lnTo>
                  <a:lnTo>
                    <a:pt x="5282218" y="5253407"/>
                  </a:lnTo>
                  <a:lnTo>
                    <a:pt x="0" y="5253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138076">
              <a:off x="3097595" y="2107871"/>
              <a:ext cx="2480592" cy="3180246"/>
            </a:xfrm>
            <a:custGeom>
              <a:avLst/>
              <a:gdLst/>
              <a:ahLst/>
              <a:cxnLst/>
              <a:rect r="r" b="b" t="t" l="l"/>
              <a:pathLst>
                <a:path h="3180246" w="2480592">
                  <a:moveTo>
                    <a:pt x="0" y="0"/>
                  </a:moveTo>
                  <a:lnTo>
                    <a:pt x="2480592" y="0"/>
                  </a:lnTo>
                  <a:lnTo>
                    <a:pt x="2480592" y="3180245"/>
                  </a:lnTo>
                  <a:lnTo>
                    <a:pt x="0" y="3180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638929" y="4190594"/>
            <a:ext cx="10939169" cy="234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8"/>
              </a:lnSpc>
            </a:pPr>
            <a:r>
              <a:rPr lang="en-US" sz="11499" spc="-22">
                <a:solidFill>
                  <a:srgbClr val="FFFFFF"/>
                </a:solidFill>
                <a:latin typeface="Atma Bold"/>
              </a:rPr>
              <a:t>TERIMA KASIH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6194545">
            <a:off x="15217228" y="700852"/>
            <a:ext cx="2180598" cy="2324281"/>
          </a:xfrm>
          <a:custGeom>
            <a:avLst/>
            <a:gdLst/>
            <a:ahLst/>
            <a:cxnLst/>
            <a:rect r="r" b="b" t="t" l="l"/>
            <a:pathLst>
              <a:path h="2324281" w="2180598">
                <a:moveTo>
                  <a:pt x="0" y="0"/>
                </a:moveTo>
                <a:lnTo>
                  <a:pt x="2180598" y="0"/>
                </a:lnTo>
                <a:lnTo>
                  <a:pt x="2180598" y="2324281"/>
                </a:lnTo>
                <a:lnTo>
                  <a:pt x="0" y="232428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DAFyOx49ldA</dc:identifier>
  <dcterms:modified xsi:type="dcterms:W3CDTF">2011-08-01T06:04:30Z</dcterms:modified>
  <cp:revision>1</cp:revision>
  <dc:title>Warna-warni  Retro Ilustratif Brainstorming Presentasi</dc:title>
</cp:coreProperties>
</file>